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23"/>
  </p:notesMasterIdLst>
  <p:handoutMasterIdLst>
    <p:handoutMasterId r:id="rId24"/>
  </p:handoutMasterIdLst>
  <p:sldIdLst>
    <p:sldId id="256" r:id="rId5"/>
    <p:sldId id="258" r:id="rId6"/>
    <p:sldId id="578" r:id="rId7"/>
    <p:sldId id="630" r:id="rId8"/>
    <p:sldId id="638" r:id="rId9"/>
    <p:sldId id="637" r:id="rId10"/>
    <p:sldId id="636" r:id="rId11"/>
    <p:sldId id="635" r:id="rId12"/>
    <p:sldId id="634" r:id="rId13"/>
    <p:sldId id="633" r:id="rId14"/>
    <p:sldId id="632" r:id="rId15"/>
    <p:sldId id="629" r:id="rId16"/>
    <p:sldId id="280" r:id="rId17"/>
    <p:sldId id="640" r:id="rId18"/>
    <p:sldId id="259" r:id="rId19"/>
    <p:sldId id="579" r:id="rId20"/>
    <p:sldId id="591" r:id="rId21"/>
    <p:sldId id="589" r:id="rId22"/>
  </p:sldIdLst>
  <p:sldSz cx="12192000" cy="6858000"/>
  <p:notesSz cx="7104063"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0D0E62-E548-4DA5-8FB5-27A79336BAA9}" v="34" dt="2023-06-20T13:39:33.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7922" autoAdjust="0"/>
  </p:normalViewPr>
  <p:slideViewPr>
    <p:cSldViewPr snapToGrid="0">
      <p:cViewPr varScale="1">
        <p:scale>
          <a:sx n="64" d="100"/>
          <a:sy n="64" d="100"/>
        </p:scale>
        <p:origin x="1426" y="62"/>
      </p:cViewPr>
      <p:guideLst/>
    </p:cSldViewPr>
  </p:slideViewPr>
  <p:notesTextViewPr>
    <p:cViewPr>
      <p:scale>
        <a:sx n="3" d="2"/>
        <a:sy n="3" d="2"/>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D10D0E62-E548-4DA5-8FB5-27A79336BAA9}"/>
    <pc:docChg chg="undo custSel addSld delSld modSld sldOrd delMainMaster">
      <pc:chgData name="Ben Nienhuis" userId="2c6c04f1-77c7-44b5-a463-93386779ab63" providerId="ADAL" clId="{D10D0E62-E548-4DA5-8FB5-27A79336BAA9}" dt="2023-06-20T13:39:33.185" v="567"/>
      <pc:docMkLst>
        <pc:docMk/>
      </pc:docMkLst>
      <pc:sldChg chg="addSp delSp modSp mod">
        <pc:chgData name="Ben Nienhuis" userId="2c6c04f1-77c7-44b5-a463-93386779ab63" providerId="ADAL" clId="{D10D0E62-E548-4DA5-8FB5-27A79336BAA9}" dt="2023-06-20T12:51:48.954" v="95" actId="1076"/>
        <pc:sldMkLst>
          <pc:docMk/>
          <pc:sldMk cId="0" sldId="256"/>
        </pc:sldMkLst>
        <pc:spChg chg="mod">
          <ac:chgData name="Ben Nienhuis" userId="2c6c04f1-77c7-44b5-a463-93386779ab63" providerId="ADAL" clId="{D10D0E62-E548-4DA5-8FB5-27A79336BAA9}" dt="2023-06-20T12:46:22.551" v="77" actId="6549"/>
          <ac:spMkLst>
            <pc:docMk/>
            <pc:sldMk cId="0" sldId="256"/>
            <ac:spMk id="2" creationId="{00000000-0000-0000-0000-000000000000}"/>
          </ac:spMkLst>
        </pc:spChg>
        <pc:picChg chg="del">
          <ac:chgData name="Ben Nienhuis" userId="2c6c04f1-77c7-44b5-a463-93386779ab63" providerId="ADAL" clId="{D10D0E62-E548-4DA5-8FB5-27A79336BAA9}" dt="2023-06-20T12:46:29.960" v="78" actId="478"/>
          <ac:picMkLst>
            <pc:docMk/>
            <pc:sldMk cId="0" sldId="256"/>
            <ac:picMk id="6" creationId="{DFFF76DC-25AE-44E9-8B69-78BF9B2539F2}"/>
          </ac:picMkLst>
        </pc:picChg>
        <pc:picChg chg="add mod">
          <ac:chgData name="Ben Nienhuis" userId="2c6c04f1-77c7-44b5-a463-93386779ab63" providerId="ADAL" clId="{D10D0E62-E548-4DA5-8FB5-27A79336BAA9}" dt="2023-06-20T12:51:48.954" v="95" actId="1076"/>
          <ac:picMkLst>
            <pc:docMk/>
            <pc:sldMk cId="0" sldId="256"/>
            <ac:picMk id="7" creationId="{494BD6A6-D85F-6493-B97F-D5D4C97E5F46}"/>
          </ac:picMkLst>
        </pc:picChg>
      </pc:sldChg>
      <pc:sldChg chg="modSp">
        <pc:chgData name="Ben Nienhuis" userId="2c6c04f1-77c7-44b5-a463-93386779ab63" providerId="ADAL" clId="{D10D0E62-E548-4DA5-8FB5-27A79336BAA9}" dt="2023-06-20T12:46:41.816" v="91" actId="20577"/>
        <pc:sldMkLst>
          <pc:docMk/>
          <pc:sldMk cId="2916664442" sldId="258"/>
        </pc:sldMkLst>
        <pc:spChg chg="mod">
          <ac:chgData name="Ben Nienhuis" userId="2c6c04f1-77c7-44b5-a463-93386779ab63" providerId="ADAL" clId="{D10D0E62-E548-4DA5-8FB5-27A79336BAA9}" dt="2023-06-20T12:46:41.816" v="91" actId="20577"/>
          <ac:spMkLst>
            <pc:docMk/>
            <pc:sldMk cId="2916664442" sldId="258"/>
            <ac:spMk id="4" creationId="{00000000-0000-0000-0000-000000000000}"/>
          </ac:spMkLst>
        </pc:spChg>
      </pc:sldChg>
      <pc:sldChg chg="add">
        <pc:chgData name="Ben Nienhuis" userId="2c6c04f1-77c7-44b5-a463-93386779ab63" providerId="ADAL" clId="{D10D0E62-E548-4DA5-8FB5-27A79336BAA9}" dt="2023-06-20T13:36:28.135" v="557"/>
        <pc:sldMkLst>
          <pc:docMk/>
          <pc:sldMk cId="2370912236" sldId="259"/>
        </pc:sldMkLst>
      </pc:sldChg>
      <pc:sldChg chg="add ord">
        <pc:chgData name="Ben Nienhuis" userId="2c6c04f1-77c7-44b5-a463-93386779ab63" providerId="ADAL" clId="{D10D0E62-E548-4DA5-8FB5-27A79336BAA9}" dt="2023-06-20T13:39:09.391" v="565"/>
        <pc:sldMkLst>
          <pc:docMk/>
          <pc:sldMk cId="1607764339" sldId="280"/>
        </pc:sldMkLst>
      </pc:sldChg>
      <pc:sldChg chg="del">
        <pc:chgData name="Ben Nienhuis" userId="2c6c04f1-77c7-44b5-a463-93386779ab63" providerId="ADAL" clId="{D10D0E62-E548-4DA5-8FB5-27A79336BAA9}" dt="2023-06-20T13:06:30.363" v="240" actId="47"/>
        <pc:sldMkLst>
          <pc:docMk/>
          <pc:sldMk cId="284657974" sldId="445"/>
        </pc:sldMkLst>
      </pc:sldChg>
      <pc:sldChg chg="del">
        <pc:chgData name="Ben Nienhuis" userId="2c6c04f1-77c7-44b5-a463-93386779ab63" providerId="ADAL" clId="{D10D0E62-E548-4DA5-8FB5-27A79336BAA9}" dt="2023-06-20T13:06:30.018" v="239" actId="47"/>
        <pc:sldMkLst>
          <pc:docMk/>
          <pc:sldMk cId="395233126" sldId="447"/>
        </pc:sldMkLst>
      </pc:sldChg>
      <pc:sldChg chg="del">
        <pc:chgData name="Ben Nienhuis" userId="2c6c04f1-77c7-44b5-a463-93386779ab63" providerId="ADAL" clId="{D10D0E62-E548-4DA5-8FB5-27A79336BAA9}" dt="2023-06-20T13:06:31.746" v="242" actId="47"/>
        <pc:sldMkLst>
          <pc:docMk/>
          <pc:sldMk cId="152642744" sldId="480"/>
        </pc:sldMkLst>
      </pc:sldChg>
      <pc:sldChg chg="del">
        <pc:chgData name="Ben Nienhuis" userId="2c6c04f1-77c7-44b5-a463-93386779ab63" providerId="ADAL" clId="{D10D0E62-E548-4DA5-8FB5-27A79336BAA9}" dt="2023-06-20T13:06:32.723" v="245" actId="47"/>
        <pc:sldMkLst>
          <pc:docMk/>
          <pc:sldMk cId="1875162542" sldId="483"/>
        </pc:sldMkLst>
      </pc:sldChg>
      <pc:sldChg chg="del">
        <pc:chgData name="Ben Nienhuis" userId="2c6c04f1-77c7-44b5-a463-93386779ab63" providerId="ADAL" clId="{D10D0E62-E548-4DA5-8FB5-27A79336BAA9}" dt="2023-06-20T13:06:32.138" v="243" actId="47"/>
        <pc:sldMkLst>
          <pc:docMk/>
          <pc:sldMk cId="4051318061" sldId="489"/>
        </pc:sldMkLst>
      </pc:sldChg>
      <pc:sldChg chg="del">
        <pc:chgData name="Ben Nienhuis" userId="2c6c04f1-77c7-44b5-a463-93386779ab63" providerId="ADAL" clId="{D10D0E62-E548-4DA5-8FB5-27A79336BAA9}" dt="2023-06-20T13:06:30.944" v="241" actId="47"/>
        <pc:sldMkLst>
          <pc:docMk/>
          <pc:sldMk cId="2742566189" sldId="490"/>
        </pc:sldMkLst>
      </pc:sldChg>
      <pc:sldChg chg="del">
        <pc:chgData name="Ben Nienhuis" userId="2c6c04f1-77c7-44b5-a463-93386779ab63" providerId="ADAL" clId="{D10D0E62-E548-4DA5-8FB5-27A79336BAA9}" dt="2023-06-20T13:06:33.525" v="247" actId="47"/>
        <pc:sldMkLst>
          <pc:docMk/>
          <pc:sldMk cId="1725798068" sldId="517"/>
        </pc:sldMkLst>
      </pc:sldChg>
      <pc:sldChg chg="addSp delSp modSp mod delAnim modAnim">
        <pc:chgData name="Ben Nienhuis" userId="2c6c04f1-77c7-44b5-a463-93386779ab63" providerId="ADAL" clId="{D10D0E62-E548-4DA5-8FB5-27A79336BAA9}" dt="2023-06-20T13:05:59.873" v="233" actId="113"/>
        <pc:sldMkLst>
          <pc:docMk/>
          <pc:sldMk cId="2018361971" sldId="578"/>
        </pc:sldMkLst>
        <pc:spChg chg="mod">
          <ac:chgData name="Ben Nienhuis" userId="2c6c04f1-77c7-44b5-a463-93386779ab63" providerId="ADAL" clId="{D10D0E62-E548-4DA5-8FB5-27A79336BAA9}" dt="2023-06-20T12:54:08.964" v="185" actId="20577"/>
          <ac:spMkLst>
            <pc:docMk/>
            <pc:sldMk cId="2018361971" sldId="578"/>
            <ac:spMk id="2" creationId="{E1F63243-4CBF-4C92-A833-E353A87BA17E}"/>
          </ac:spMkLst>
        </pc:spChg>
        <pc:spChg chg="del mod">
          <ac:chgData name="Ben Nienhuis" userId="2c6c04f1-77c7-44b5-a463-93386779ab63" providerId="ADAL" clId="{D10D0E62-E548-4DA5-8FB5-27A79336BAA9}" dt="2023-06-20T12:53:46.439" v="168"/>
          <ac:spMkLst>
            <pc:docMk/>
            <pc:sldMk cId="2018361971" sldId="578"/>
            <ac:spMk id="4" creationId="{C8B570B7-1A87-461E-AC9B-22A96D5A2314}"/>
          </ac:spMkLst>
        </pc:spChg>
        <pc:spChg chg="add mod">
          <ac:chgData name="Ben Nienhuis" userId="2c6c04f1-77c7-44b5-a463-93386779ab63" providerId="ADAL" clId="{D10D0E62-E548-4DA5-8FB5-27A79336BAA9}" dt="2023-06-20T13:05:59.873" v="233" actId="113"/>
          <ac:spMkLst>
            <pc:docMk/>
            <pc:sldMk cId="2018361971" sldId="578"/>
            <ac:spMk id="10" creationId="{5B48BD02-235B-27A5-D93B-D3E434AC617D}"/>
          </ac:spMkLst>
        </pc:spChg>
        <pc:picChg chg="del">
          <ac:chgData name="Ben Nienhuis" userId="2c6c04f1-77c7-44b5-a463-93386779ab63" providerId="ADAL" clId="{D10D0E62-E548-4DA5-8FB5-27A79336BAA9}" dt="2023-06-20T12:52:04.896" v="96" actId="478"/>
          <ac:picMkLst>
            <pc:docMk/>
            <pc:sldMk cId="2018361971" sldId="578"/>
            <ac:picMk id="3" creationId="{580EC750-BB74-4B76-A5DB-32FFD94B9203}"/>
          </ac:picMkLst>
        </pc:picChg>
        <pc:picChg chg="add mod">
          <ac:chgData name="Ben Nienhuis" userId="2c6c04f1-77c7-44b5-a463-93386779ab63" providerId="ADAL" clId="{D10D0E62-E548-4DA5-8FB5-27A79336BAA9}" dt="2023-06-20T12:53:45.701" v="166" actId="14100"/>
          <ac:picMkLst>
            <pc:docMk/>
            <pc:sldMk cId="2018361971" sldId="578"/>
            <ac:picMk id="6" creationId="{9A147D7F-4238-39D1-964C-0CFDBB2F61CD}"/>
          </ac:picMkLst>
        </pc:picChg>
        <pc:picChg chg="add mod">
          <ac:chgData name="Ben Nienhuis" userId="2c6c04f1-77c7-44b5-a463-93386779ab63" providerId="ADAL" clId="{D10D0E62-E548-4DA5-8FB5-27A79336BAA9}" dt="2023-06-20T12:55:36.623" v="187" actId="1076"/>
          <ac:picMkLst>
            <pc:docMk/>
            <pc:sldMk cId="2018361971" sldId="578"/>
            <ac:picMk id="9" creationId="{3D468EA1-97EA-483F-3FC7-4F2F7E48E24C}"/>
          </ac:picMkLst>
        </pc:picChg>
      </pc:sldChg>
      <pc:sldChg chg="add del">
        <pc:chgData name="Ben Nienhuis" userId="2c6c04f1-77c7-44b5-a463-93386779ab63" providerId="ADAL" clId="{D10D0E62-E548-4DA5-8FB5-27A79336BAA9}" dt="2023-06-20T13:35:37.673" v="556"/>
        <pc:sldMkLst>
          <pc:docMk/>
          <pc:sldMk cId="357839074" sldId="579"/>
        </pc:sldMkLst>
      </pc:sldChg>
      <pc:sldChg chg="del">
        <pc:chgData name="Ben Nienhuis" userId="2c6c04f1-77c7-44b5-a463-93386779ab63" providerId="ADAL" clId="{D10D0E62-E548-4DA5-8FB5-27A79336BAA9}" dt="2023-06-20T13:06:29.749" v="238" actId="47"/>
        <pc:sldMkLst>
          <pc:docMk/>
          <pc:sldMk cId="4034395046" sldId="588"/>
        </pc:sldMkLst>
      </pc:sldChg>
      <pc:sldChg chg="add del">
        <pc:chgData name="Ben Nienhuis" userId="2c6c04f1-77c7-44b5-a463-93386779ab63" providerId="ADAL" clId="{D10D0E62-E548-4DA5-8FB5-27A79336BAA9}" dt="2023-06-20T13:35:37.673" v="556"/>
        <pc:sldMkLst>
          <pc:docMk/>
          <pc:sldMk cId="1262535764" sldId="589"/>
        </pc:sldMkLst>
      </pc:sldChg>
      <pc:sldChg chg="add del">
        <pc:chgData name="Ben Nienhuis" userId="2c6c04f1-77c7-44b5-a463-93386779ab63" providerId="ADAL" clId="{D10D0E62-E548-4DA5-8FB5-27A79336BAA9}" dt="2023-06-20T13:35:37.673" v="556"/>
        <pc:sldMkLst>
          <pc:docMk/>
          <pc:sldMk cId="1026982259" sldId="591"/>
        </pc:sldMkLst>
      </pc:sldChg>
      <pc:sldChg chg="del">
        <pc:chgData name="Ben Nienhuis" userId="2c6c04f1-77c7-44b5-a463-93386779ab63" providerId="ADAL" clId="{D10D0E62-E548-4DA5-8FB5-27A79336BAA9}" dt="2023-06-20T13:06:27.691" v="234" actId="47"/>
        <pc:sldMkLst>
          <pc:docMk/>
          <pc:sldMk cId="1516825223" sldId="592"/>
        </pc:sldMkLst>
      </pc:sldChg>
      <pc:sldChg chg="del">
        <pc:chgData name="Ben Nienhuis" userId="2c6c04f1-77c7-44b5-a463-93386779ab63" providerId="ADAL" clId="{D10D0E62-E548-4DA5-8FB5-27A79336BAA9}" dt="2023-06-20T13:06:32.469" v="244" actId="47"/>
        <pc:sldMkLst>
          <pc:docMk/>
          <pc:sldMk cId="3018681769" sldId="597"/>
        </pc:sldMkLst>
      </pc:sldChg>
      <pc:sldChg chg="del">
        <pc:chgData name="Ben Nienhuis" userId="2c6c04f1-77c7-44b5-a463-93386779ab63" providerId="ADAL" clId="{D10D0E62-E548-4DA5-8FB5-27A79336BAA9}" dt="2023-06-20T13:06:33.083" v="246" actId="47"/>
        <pc:sldMkLst>
          <pc:docMk/>
          <pc:sldMk cId="768080360" sldId="600"/>
        </pc:sldMkLst>
      </pc:sldChg>
      <pc:sldChg chg="del">
        <pc:chgData name="Ben Nienhuis" userId="2c6c04f1-77c7-44b5-a463-93386779ab63" providerId="ADAL" clId="{D10D0E62-E548-4DA5-8FB5-27A79336BAA9}" dt="2023-06-20T13:06:34.616" v="248" actId="47"/>
        <pc:sldMkLst>
          <pc:docMk/>
          <pc:sldMk cId="2252099863" sldId="621"/>
        </pc:sldMkLst>
      </pc:sldChg>
      <pc:sldChg chg="del">
        <pc:chgData name="Ben Nienhuis" userId="2c6c04f1-77c7-44b5-a463-93386779ab63" providerId="ADAL" clId="{D10D0E62-E548-4DA5-8FB5-27A79336BAA9}" dt="2023-06-20T13:06:34.867" v="249" actId="47"/>
        <pc:sldMkLst>
          <pc:docMk/>
          <pc:sldMk cId="486962848" sldId="622"/>
        </pc:sldMkLst>
      </pc:sldChg>
      <pc:sldChg chg="addSp delSp modSp mod ord">
        <pc:chgData name="Ben Nienhuis" userId="2c6c04f1-77c7-44b5-a463-93386779ab63" providerId="ADAL" clId="{D10D0E62-E548-4DA5-8FB5-27A79336BAA9}" dt="2023-06-20T13:34:03.883" v="555" actId="1076"/>
        <pc:sldMkLst>
          <pc:docMk/>
          <pc:sldMk cId="842530759" sldId="629"/>
        </pc:sldMkLst>
        <pc:spChg chg="mod">
          <ac:chgData name="Ben Nienhuis" userId="2c6c04f1-77c7-44b5-a463-93386779ab63" providerId="ADAL" clId="{D10D0E62-E548-4DA5-8FB5-27A79336BAA9}" dt="2023-06-20T13:32:58.034" v="546" actId="20577"/>
          <ac:spMkLst>
            <pc:docMk/>
            <pc:sldMk cId="842530759" sldId="629"/>
            <ac:spMk id="2" creationId="{E1F63243-4CBF-4C92-A833-E353A87BA17E}"/>
          </ac:spMkLst>
        </pc:spChg>
        <pc:spChg chg="mod">
          <ac:chgData name="Ben Nienhuis" userId="2c6c04f1-77c7-44b5-a463-93386779ab63" providerId="ADAL" clId="{D10D0E62-E548-4DA5-8FB5-27A79336BAA9}" dt="2023-06-20T13:06:53.880" v="256" actId="6549"/>
          <ac:spMkLst>
            <pc:docMk/>
            <pc:sldMk cId="842530759" sldId="629"/>
            <ac:spMk id="7" creationId="{D30EB54A-285B-400E-AD1D-06A4D18041BF}"/>
          </ac:spMkLst>
        </pc:spChg>
        <pc:picChg chg="add del mod">
          <ac:chgData name="Ben Nienhuis" userId="2c6c04f1-77c7-44b5-a463-93386779ab63" providerId="ADAL" clId="{D10D0E62-E548-4DA5-8FB5-27A79336BAA9}" dt="2023-06-20T13:33:49.762" v="552" actId="478"/>
          <ac:picMkLst>
            <pc:docMk/>
            <pc:sldMk cId="842530759" sldId="629"/>
            <ac:picMk id="3" creationId="{40301160-0EB6-7C96-B5ED-71437C3012C2}"/>
          </ac:picMkLst>
        </pc:picChg>
        <pc:picChg chg="add mod">
          <ac:chgData name="Ben Nienhuis" userId="2c6c04f1-77c7-44b5-a463-93386779ab63" providerId="ADAL" clId="{D10D0E62-E548-4DA5-8FB5-27A79336BAA9}" dt="2023-06-20T13:34:03.883" v="555" actId="1076"/>
          <ac:picMkLst>
            <pc:docMk/>
            <pc:sldMk cId="842530759" sldId="629"/>
            <ac:picMk id="4" creationId="{CDA8776C-E129-961B-BC06-60085B8EB4D6}"/>
          </ac:picMkLst>
        </pc:picChg>
      </pc:sldChg>
      <pc:sldChg chg="addSp delSp modSp add mod">
        <pc:chgData name="Ben Nienhuis" userId="2c6c04f1-77c7-44b5-a463-93386779ab63" providerId="ADAL" clId="{D10D0E62-E548-4DA5-8FB5-27A79336BAA9}" dt="2023-06-20T13:09:23.659" v="312" actId="1076"/>
        <pc:sldMkLst>
          <pc:docMk/>
          <pc:sldMk cId="4249989786" sldId="630"/>
        </pc:sldMkLst>
        <pc:spChg chg="del mod">
          <ac:chgData name="Ben Nienhuis" userId="2c6c04f1-77c7-44b5-a463-93386779ab63" providerId="ADAL" clId="{D10D0E62-E548-4DA5-8FB5-27A79336BAA9}" dt="2023-06-20T13:08:24.736" v="301" actId="478"/>
          <ac:spMkLst>
            <pc:docMk/>
            <pc:sldMk cId="4249989786" sldId="630"/>
            <ac:spMk id="2" creationId="{E1F63243-4CBF-4C92-A833-E353A87BA17E}"/>
          </ac:spMkLst>
        </pc:spChg>
        <pc:spChg chg="del">
          <ac:chgData name="Ben Nienhuis" userId="2c6c04f1-77c7-44b5-a463-93386779ab63" providerId="ADAL" clId="{D10D0E62-E548-4DA5-8FB5-27A79336BAA9}" dt="2023-06-20T13:08:16.918" v="298" actId="478"/>
          <ac:spMkLst>
            <pc:docMk/>
            <pc:sldMk cId="4249989786" sldId="630"/>
            <ac:spMk id="10" creationId="{5B48BD02-235B-27A5-D93B-D3E434AC617D}"/>
          </ac:spMkLst>
        </pc:spChg>
        <pc:picChg chg="add mod">
          <ac:chgData name="Ben Nienhuis" userId="2c6c04f1-77c7-44b5-a463-93386779ab63" providerId="ADAL" clId="{D10D0E62-E548-4DA5-8FB5-27A79336BAA9}" dt="2023-06-20T13:09:23.659" v="312" actId="1076"/>
          <ac:picMkLst>
            <pc:docMk/>
            <pc:sldMk cId="4249989786" sldId="630"/>
            <ac:picMk id="4" creationId="{04FB9551-5A00-8E4D-4570-0C3C73305815}"/>
          </ac:picMkLst>
        </pc:picChg>
        <pc:picChg chg="mod">
          <ac:chgData name="Ben Nienhuis" userId="2c6c04f1-77c7-44b5-a463-93386779ab63" providerId="ADAL" clId="{D10D0E62-E548-4DA5-8FB5-27A79336BAA9}" dt="2023-06-20T13:08:21.203" v="300" actId="1076"/>
          <ac:picMkLst>
            <pc:docMk/>
            <pc:sldMk cId="4249989786" sldId="630"/>
            <ac:picMk id="6" creationId="{9A147D7F-4238-39D1-964C-0CFDBB2F61CD}"/>
          </ac:picMkLst>
        </pc:picChg>
        <pc:picChg chg="del">
          <ac:chgData name="Ben Nienhuis" userId="2c6c04f1-77c7-44b5-a463-93386779ab63" providerId="ADAL" clId="{D10D0E62-E548-4DA5-8FB5-27A79336BAA9}" dt="2023-06-20T13:08:18.358" v="299" actId="478"/>
          <ac:picMkLst>
            <pc:docMk/>
            <pc:sldMk cId="4249989786" sldId="630"/>
            <ac:picMk id="9" creationId="{3D468EA1-97EA-483F-3FC7-4F2F7E48E24C}"/>
          </ac:picMkLst>
        </pc:picChg>
      </pc:sldChg>
      <pc:sldChg chg="addSp delSp modSp add del mod">
        <pc:chgData name="Ben Nienhuis" userId="2c6c04f1-77c7-44b5-a463-93386779ab63" providerId="ADAL" clId="{D10D0E62-E548-4DA5-8FB5-27A79336BAA9}" dt="2023-06-20T13:37:35.383" v="561" actId="47"/>
        <pc:sldMkLst>
          <pc:docMk/>
          <pc:sldMk cId="1843971892" sldId="631"/>
        </pc:sldMkLst>
        <pc:spChg chg="add del mod">
          <ac:chgData name="Ben Nienhuis" userId="2c6c04f1-77c7-44b5-a463-93386779ab63" providerId="ADAL" clId="{D10D0E62-E548-4DA5-8FB5-27A79336BAA9}" dt="2023-06-20T13:32:20.012" v="517"/>
          <ac:spMkLst>
            <pc:docMk/>
            <pc:sldMk cId="1843971892" sldId="631"/>
            <ac:spMk id="2" creationId="{2034C6F9-9F42-D579-ABC7-66B6C6C4E349}"/>
          </ac:spMkLst>
        </pc:spChg>
      </pc:sldChg>
      <pc:sldChg chg="addSp modSp add mod modAnim">
        <pc:chgData name="Ben Nienhuis" userId="2c6c04f1-77c7-44b5-a463-93386779ab63" providerId="ADAL" clId="{D10D0E62-E548-4DA5-8FB5-27A79336BAA9}" dt="2023-06-20T13:31:45.605" v="514"/>
        <pc:sldMkLst>
          <pc:docMk/>
          <pc:sldMk cId="3245579158" sldId="632"/>
        </pc:sldMkLst>
        <pc:picChg chg="add mod">
          <ac:chgData name="Ben Nienhuis" userId="2c6c04f1-77c7-44b5-a463-93386779ab63" providerId="ADAL" clId="{D10D0E62-E548-4DA5-8FB5-27A79336BAA9}" dt="2023-06-20T13:31:01.660" v="508" actId="14100"/>
          <ac:picMkLst>
            <pc:docMk/>
            <pc:sldMk cId="3245579158" sldId="632"/>
            <ac:picMk id="3" creationId="{6C320196-5B20-57EF-A9D1-A8F2A7FBDC8D}"/>
          </ac:picMkLst>
        </pc:picChg>
        <pc:picChg chg="add">
          <ac:chgData name="Ben Nienhuis" userId="2c6c04f1-77c7-44b5-a463-93386779ab63" providerId="ADAL" clId="{D10D0E62-E548-4DA5-8FB5-27A79336BAA9}" dt="2023-06-20T13:31:27.731" v="509" actId="22"/>
          <ac:picMkLst>
            <pc:docMk/>
            <pc:sldMk cId="3245579158" sldId="632"/>
            <ac:picMk id="5" creationId="{ACC2A657-A4C5-E0E2-03C0-BAB2EFDBBB0A}"/>
          </ac:picMkLst>
        </pc:picChg>
        <pc:picChg chg="add mod">
          <ac:chgData name="Ben Nienhuis" userId="2c6c04f1-77c7-44b5-a463-93386779ab63" providerId="ADAL" clId="{D10D0E62-E548-4DA5-8FB5-27A79336BAA9}" dt="2023-06-20T13:31:39.036" v="513" actId="14100"/>
          <ac:picMkLst>
            <pc:docMk/>
            <pc:sldMk cId="3245579158" sldId="632"/>
            <ac:picMk id="9" creationId="{16AECF1B-E9FF-DF0C-E61C-CAA47D7E59EF}"/>
          </ac:picMkLst>
        </pc:picChg>
      </pc:sldChg>
      <pc:sldChg chg="addSp delSp modSp add mod modAnim">
        <pc:chgData name="Ben Nienhuis" userId="2c6c04f1-77c7-44b5-a463-93386779ab63" providerId="ADAL" clId="{D10D0E62-E548-4DA5-8FB5-27A79336BAA9}" dt="2023-06-20T13:28:57.184" v="498"/>
        <pc:sldMkLst>
          <pc:docMk/>
          <pc:sldMk cId="2163853796" sldId="633"/>
        </pc:sldMkLst>
        <pc:picChg chg="add del">
          <ac:chgData name="Ben Nienhuis" userId="2c6c04f1-77c7-44b5-a463-93386779ab63" providerId="ADAL" clId="{D10D0E62-E548-4DA5-8FB5-27A79336BAA9}" dt="2023-06-20T13:27:51.302" v="490" actId="478"/>
          <ac:picMkLst>
            <pc:docMk/>
            <pc:sldMk cId="2163853796" sldId="633"/>
            <ac:picMk id="3" creationId="{F0B1F36F-147E-431A-D5BD-9FD622D02941}"/>
          </ac:picMkLst>
        </pc:picChg>
        <pc:picChg chg="add del mod">
          <ac:chgData name="Ben Nienhuis" userId="2c6c04f1-77c7-44b5-a463-93386779ab63" providerId="ADAL" clId="{D10D0E62-E548-4DA5-8FB5-27A79336BAA9}" dt="2023-06-20T13:27:49.856" v="489" actId="478"/>
          <ac:picMkLst>
            <pc:docMk/>
            <pc:sldMk cId="2163853796" sldId="633"/>
            <ac:picMk id="5" creationId="{88A9918E-5734-6099-3EC6-7C73AE96D7B3}"/>
          </ac:picMkLst>
        </pc:picChg>
        <pc:picChg chg="add mod">
          <ac:chgData name="Ben Nienhuis" userId="2c6c04f1-77c7-44b5-a463-93386779ab63" providerId="ADAL" clId="{D10D0E62-E548-4DA5-8FB5-27A79336BAA9}" dt="2023-06-20T13:28:22.141" v="493" actId="14100"/>
          <ac:picMkLst>
            <pc:docMk/>
            <pc:sldMk cId="2163853796" sldId="633"/>
            <ac:picMk id="9" creationId="{16C5F856-EEA1-60FF-6CC7-B01821025611}"/>
          </ac:picMkLst>
        </pc:picChg>
        <pc:picChg chg="add mod">
          <ac:chgData name="Ben Nienhuis" userId="2c6c04f1-77c7-44b5-a463-93386779ab63" providerId="ADAL" clId="{D10D0E62-E548-4DA5-8FB5-27A79336BAA9}" dt="2023-06-20T13:28:49.901" v="497" actId="1076"/>
          <ac:picMkLst>
            <pc:docMk/>
            <pc:sldMk cId="2163853796" sldId="633"/>
            <ac:picMk id="11" creationId="{0A864B5B-A942-F863-34DE-E1C9509EB5CC}"/>
          </ac:picMkLst>
        </pc:picChg>
      </pc:sldChg>
      <pc:sldChg chg="del">
        <pc:chgData name="Ben Nienhuis" userId="2c6c04f1-77c7-44b5-a463-93386779ab63" providerId="ADAL" clId="{D10D0E62-E548-4DA5-8FB5-27A79336BAA9}" dt="2023-06-20T13:06:35.134" v="250" actId="47"/>
        <pc:sldMkLst>
          <pc:docMk/>
          <pc:sldMk cId="4276518340" sldId="633"/>
        </pc:sldMkLst>
      </pc:sldChg>
      <pc:sldChg chg="addSp delSp modSp add mod">
        <pc:chgData name="Ben Nienhuis" userId="2c6c04f1-77c7-44b5-a463-93386779ab63" providerId="ADAL" clId="{D10D0E62-E548-4DA5-8FB5-27A79336BAA9}" dt="2023-06-20T13:25:51.083" v="484" actId="478"/>
        <pc:sldMkLst>
          <pc:docMk/>
          <pc:sldMk cId="963883651" sldId="634"/>
        </pc:sldMkLst>
        <pc:picChg chg="add">
          <ac:chgData name="Ben Nienhuis" userId="2c6c04f1-77c7-44b5-a463-93386779ab63" providerId="ADAL" clId="{D10D0E62-E548-4DA5-8FB5-27A79336BAA9}" dt="2023-06-20T13:24:44.195" v="471" actId="22"/>
          <ac:picMkLst>
            <pc:docMk/>
            <pc:sldMk cId="963883651" sldId="634"/>
            <ac:picMk id="3" creationId="{27880A3B-B4AF-8064-1D53-55CC760FB7C7}"/>
          </ac:picMkLst>
        </pc:picChg>
        <pc:picChg chg="add mod">
          <ac:chgData name="Ben Nienhuis" userId="2c6c04f1-77c7-44b5-a463-93386779ab63" providerId="ADAL" clId="{D10D0E62-E548-4DA5-8FB5-27A79336BAA9}" dt="2023-06-20T13:24:51.246" v="474" actId="14100"/>
          <ac:picMkLst>
            <pc:docMk/>
            <pc:sldMk cId="963883651" sldId="634"/>
            <ac:picMk id="5" creationId="{052C3361-72F8-3BDB-3373-F7952D76CAD6}"/>
          </ac:picMkLst>
        </pc:picChg>
        <pc:picChg chg="add del">
          <ac:chgData name="Ben Nienhuis" userId="2c6c04f1-77c7-44b5-a463-93386779ab63" providerId="ADAL" clId="{D10D0E62-E548-4DA5-8FB5-27A79336BAA9}" dt="2023-06-20T13:24:59.835" v="476" actId="478"/>
          <ac:picMkLst>
            <pc:docMk/>
            <pc:sldMk cId="963883651" sldId="634"/>
            <ac:picMk id="9" creationId="{33A6C81C-5E6F-6F0B-B5FA-636EAB02CEBC}"/>
          </ac:picMkLst>
        </pc:picChg>
        <pc:picChg chg="add del">
          <ac:chgData name="Ben Nienhuis" userId="2c6c04f1-77c7-44b5-a463-93386779ab63" providerId="ADAL" clId="{D10D0E62-E548-4DA5-8FB5-27A79336BAA9}" dt="2023-06-20T13:25:08.039" v="478" actId="478"/>
          <ac:picMkLst>
            <pc:docMk/>
            <pc:sldMk cId="963883651" sldId="634"/>
            <ac:picMk id="11" creationId="{F20FC22F-B300-CA49-05AB-53CD19E0C522}"/>
          </ac:picMkLst>
        </pc:picChg>
        <pc:picChg chg="add del">
          <ac:chgData name="Ben Nienhuis" userId="2c6c04f1-77c7-44b5-a463-93386779ab63" providerId="ADAL" clId="{D10D0E62-E548-4DA5-8FB5-27A79336BAA9}" dt="2023-06-20T13:25:23.787" v="480" actId="478"/>
          <ac:picMkLst>
            <pc:docMk/>
            <pc:sldMk cId="963883651" sldId="634"/>
            <ac:picMk id="13" creationId="{42C3E423-2C4E-18BB-5C9F-DB2F1201DA76}"/>
          </ac:picMkLst>
        </pc:picChg>
        <pc:picChg chg="add del">
          <ac:chgData name="Ben Nienhuis" userId="2c6c04f1-77c7-44b5-a463-93386779ab63" providerId="ADAL" clId="{D10D0E62-E548-4DA5-8FB5-27A79336BAA9}" dt="2023-06-20T13:25:51.083" v="484" actId="478"/>
          <ac:picMkLst>
            <pc:docMk/>
            <pc:sldMk cId="963883651" sldId="634"/>
            <ac:picMk id="15" creationId="{79EE6EFD-4EF9-3FE8-6AAA-3C6D56CFBC97}"/>
          </ac:picMkLst>
        </pc:picChg>
        <pc:picChg chg="add mod">
          <ac:chgData name="Ben Nienhuis" userId="2c6c04f1-77c7-44b5-a463-93386779ab63" providerId="ADAL" clId="{D10D0E62-E548-4DA5-8FB5-27A79336BAA9}" dt="2023-06-20T13:25:45.032" v="483" actId="1076"/>
          <ac:picMkLst>
            <pc:docMk/>
            <pc:sldMk cId="963883651" sldId="634"/>
            <ac:picMk id="17" creationId="{DD3C19FD-9ED1-8E72-1F3E-6138B2BB05C4}"/>
          </ac:picMkLst>
        </pc:picChg>
      </pc:sldChg>
      <pc:sldChg chg="del">
        <pc:chgData name="Ben Nienhuis" userId="2c6c04f1-77c7-44b5-a463-93386779ab63" providerId="ADAL" clId="{D10D0E62-E548-4DA5-8FB5-27A79336BAA9}" dt="2023-06-20T13:06:35.417" v="251" actId="47"/>
        <pc:sldMkLst>
          <pc:docMk/>
          <pc:sldMk cId="4106382409" sldId="634"/>
        </pc:sldMkLst>
      </pc:sldChg>
      <pc:sldChg chg="del">
        <pc:chgData name="Ben Nienhuis" userId="2c6c04f1-77c7-44b5-a463-93386779ab63" providerId="ADAL" clId="{D10D0E62-E548-4DA5-8FB5-27A79336BAA9}" dt="2023-06-20T13:06:36.062" v="252" actId="47"/>
        <pc:sldMkLst>
          <pc:docMk/>
          <pc:sldMk cId="110769947" sldId="635"/>
        </pc:sldMkLst>
      </pc:sldChg>
      <pc:sldChg chg="addSp delSp modSp add mod modAnim">
        <pc:chgData name="Ben Nienhuis" userId="2c6c04f1-77c7-44b5-a463-93386779ab63" providerId="ADAL" clId="{D10D0E62-E548-4DA5-8FB5-27A79336BAA9}" dt="2023-06-20T13:25:59.211" v="485"/>
        <pc:sldMkLst>
          <pc:docMk/>
          <pc:sldMk cId="1602260736" sldId="635"/>
        </pc:sldMkLst>
        <pc:spChg chg="add mod">
          <ac:chgData name="Ben Nienhuis" userId="2c6c04f1-77c7-44b5-a463-93386779ab63" providerId="ADAL" clId="{D10D0E62-E548-4DA5-8FB5-27A79336BAA9}" dt="2023-06-20T13:22:58.818" v="470" actId="207"/>
          <ac:spMkLst>
            <pc:docMk/>
            <pc:sldMk cId="1602260736" sldId="635"/>
            <ac:spMk id="10" creationId="{6B5C56D2-8850-D543-3C9E-A3C42CAB5955}"/>
          </ac:spMkLst>
        </pc:spChg>
        <pc:picChg chg="add">
          <ac:chgData name="Ben Nienhuis" userId="2c6c04f1-77c7-44b5-a463-93386779ab63" providerId="ADAL" clId="{D10D0E62-E548-4DA5-8FB5-27A79336BAA9}" dt="2023-06-20T13:19:58.578" v="343" actId="22"/>
          <ac:picMkLst>
            <pc:docMk/>
            <pc:sldMk cId="1602260736" sldId="635"/>
            <ac:picMk id="3" creationId="{E23719FC-441C-A2C0-B30D-9A955A1214FC}"/>
          </ac:picMkLst>
        </pc:picChg>
        <pc:picChg chg="add del">
          <ac:chgData name="Ben Nienhuis" userId="2c6c04f1-77c7-44b5-a463-93386779ab63" providerId="ADAL" clId="{D10D0E62-E548-4DA5-8FB5-27A79336BAA9}" dt="2023-06-20T13:20:04.210" v="345" actId="21"/>
          <ac:picMkLst>
            <pc:docMk/>
            <pc:sldMk cId="1602260736" sldId="635"/>
            <ac:picMk id="5" creationId="{81DF8D2C-7631-85BF-0136-E39D1D7602AE}"/>
          </ac:picMkLst>
        </pc:picChg>
        <pc:picChg chg="add mod">
          <ac:chgData name="Ben Nienhuis" userId="2c6c04f1-77c7-44b5-a463-93386779ab63" providerId="ADAL" clId="{D10D0E62-E548-4DA5-8FB5-27A79336BAA9}" dt="2023-06-20T13:21:40.742" v="348" actId="14100"/>
          <ac:picMkLst>
            <pc:docMk/>
            <pc:sldMk cId="1602260736" sldId="635"/>
            <ac:picMk id="9" creationId="{3485871B-AC53-20EA-BFCE-3880C3679DA3}"/>
          </ac:picMkLst>
        </pc:picChg>
      </pc:sldChg>
      <pc:sldChg chg="addSp modSp add mod modAnim">
        <pc:chgData name="Ben Nienhuis" userId="2c6c04f1-77c7-44b5-a463-93386779ab63" providerId="ADAL" clId="{D10D0E62-E548-4DA5-8FB5-27A79336BAA9}" dt="2023-06-20T13:39:25.460" v="566"/>
        <pc:sldMkLst>
          <pc:docMk/>
          <pc:sldMk cId="2046671250" sldId="636"/>
        </pc:sldMkLst>
        <pc:picChg chg="add mod ord">
          <ac:chgData name="Ben Nienhuis" userId="2c6c04f1-77c7-44b5-a463-93386779ab63" providerId="ADAL" clId="{D10D0E62-E548-4DA5-8FB5-27A79336BAA9}" dt="2023-06-20T13:15:32.296" v="339" actId="1076"/>
          <ac:picMkLst>
            <pc:docMk/>
            <pc:sldMk cId="2046671250" sldId="636"/>
            <ac:picMk id="3" creationId="{722D0541-7D44-7402-56ED-F83941E1BB0F}"/>
          </ac:picMkLst>
        </pc:picChg>
        <pc:picChg chg="add mod">
          <ac:chgData name="Ben Nienhuis" userId="2c6c04f1-77c7-44b5-a463-93386779ab63" providerId="ADAL" clId="{D10D0E62-E548-4DA5-8FB5-27A79336BAA9}" dt="2023-06-20T13:15:49.464" v="342" actId="1076"/>
          <ac:picMkLst>
            <pc:docMk/>
            <pc:sldMk cId="2046671250" sldId="636"/>
            <ac:picMk id="5" creationId="{52AA425A-791B-C4F0-EA98-A6A3E9EE48AB}"/>
          </ac:picMkLst>
        </pc:picChg>
      </pc:sldChg>
      <pc:sldChg chg="del">
        <pc:chgData name="Ben Nienhuis" userId="2c6c04f1-77c7-44b5-a463-93386779ab63" providerId="ADAL" clId="{D10D0E62-E548-4DA5-8FB5-27A79336BAA9}" dt="2023-06-20T13:06:36.423" v="253" actId="47"/>
        <pc:sldMkLst>
          <pc:docMk/>
          <pc:sldMk cId="3938619614" sldId="636"/>
        </pc:sldMkLst>
      </pc:sldChg>
      <pc:sldChg chg="del">
        <pc:chgData name="Ben Nienhuis" userId="2c6c04f1-77c7-44b5-a463-93386779ab63" providerId="ADAL" clId="{D10D0E62-E548-4DA5-8FB5-27A79336BAA9}" dt="2023-06-20T13:06:36.753" v="254" actId="47"/>
        <pc:sldMkLst>
          <pc:docMk/>
          <pc:sldMk cId="1066798802" sldId="637"/>
        </pc:sldMkLst>
      </pc:sldChg>
      <pc:sldChg chg="addSp delSp modSp add mod modAnim">
        <pc:chgData name="Ben Nienhuis" userId="2c6c04f1-77c7-44b5-a463-93386779ab63" providerId="ADAL" clId="{D10D0E62-E548-4DA5-8FB5-27A79336BAA9}" dt="2023-06-20T13:38:14.509" v="563"/>
        <pc:sldMkLst>
          <pc:docMk/>
          <pc:sldMk cId="3879457477" sldId="637"/>
        </pc:sldMkLst>
        <pc:picChg chg="add del mod">
          <ac:chgData name="Ben Nienhuis" userId="2c6c04f1-77c7-44b5-a463-93386779ab63" providerId="ADAL" clId="{D10D0E62-E548-4DA5-8FB5-27A79336BAA9}" dt="2023-06-20T13:29:36.700" v="501" actId="1076"/>
          <ac:picMkLst>
            <pc:docMk/>
            <pc:sldMk cId="3879457477" sldId="637"/>
            <ac:picMk id="3" creationId="{B0B9E4C4-D04C-EFD0-46FB-891C217B815B}"/>
          </ac:picMkLst>
        </pc:picChg>
        <pc:picChg chg="add mod">
          <ac:chgData name="Ben Nienhuis" userId="2c6c04f1-77c7-44b5-a463-93386779ab63" providerId="ADAL" clId="{D10D0E62-E548-4DA5-8FB5-27A79336BAA9}" dt="2023-06-20T13:29:35.406" v="500" actId="1076"/>
          <ac:picMkLst>
            <pc:docMk/>
            <pc:sldMk cId="3879457477" sldId="637"/>
            <ac:picMk id="5" creationId="{0BB69740-23F4-DD30-24FC-EED5BAD943D7}"/>
          </ac:picMkLst>
        </pc:picChg>
        <pc:picChg chg="add mod">
          <ac:chgData name="Ben Nienhuis" userId="2c6c04f1-77c7-44b5-a463-93386779ab63" providerId="ADAL" clId="{D10D0E62-E548-4DA5-8FB5-27A79336BAA9}" dt="2023-06-20T13:29:46.740" v="504" actId="14100"/>
          <ac:picMkLst>
            <pc:docMk/>
            <pc:sldMk cId="3879457477" sldId="637"/>
            <ac:picMk id="9" creationId="{E5B9CD3A-99E4-30D7-F79B-AAE601CB91FF}"/>
          </ac:picMkLst>
        </pc:picChg>
      </pc:sldChg>
      <pc:sldChg chg="del">
        <pc:chgData name="Ben Nienhuis" userId="2c6c04f1-77c7-44b5-a463-93386779ab63" providerId="ADAL" clId="{D10D0E62-E548-4DA5-8FB5-27A79336BAA9}" dt="2023-06-20T13:06:37.032" v="255" actId="47"/>
        <pc:sldMkLst>
          <pc:docMk/>
          <pc:sldMk cId="661704973" sldId="638"/>
        </pc:sldMkLst>
      </pc:sldChg>
      <pc:sldChg chg="addSp modSp add mod modAnim">
        <pc:chgData name="Ben Nienhuis" userId="2c6c04f1-77c7-44b5-a463-93386779ab63" providerId="ADAL" clId="{D10D0E62-E548-4DA5-8FB5-27A79336BAA9}" dt="2023-06-20T13:39:33.185" v="567"/>
        <pc:sldMkLst>
          <pc:docMk/>
          <pc:sldMk cId="3671007221" sldId="638"/>
        </pc:sldMkLst>
        <pc:picChg chg="add mod">
          <ac:chgData name="Ben Nienhuis" userId="2c6c04f1-77c7-44b5-a463-93386779ab63" providerId="ADAL" clId="{D10D0E62-E548-4DA5-8FB5-27A79336BAA9}" dt="2023-06-20T13:11:04.833" v="316" actId="1076"/>
          <ac:picMkLst>
            <pc:docMk/>
            <pc:sldMk cId="3671007221" sldId="638"/>
            <ac:picMk id="3" creationId="{7AD06177-AB26-7DDB-FC76-98DFECDAA096}"/>
          </ac:picMkLst>
        </pc:picChg>
        <pc:picChg chg="add mod">
          <ac:chgData name="Ben Nienhuis" userId="2c6c04f1-77c7-44b5-a463-93386779ab63" providerId="ADAL" clId="{D10D0E62-E548-4DA5-8FB5-27A79336BAA9}" dt="2023-06-20T13:11:56.872" v="320" actId="14100"/>
          <ac:picMkLst>
            <pc:docMk/>
            <pc:sldMk cId="3671007221" sldId="638"/>
            <ac:picMk id="5" creationId="{D2E18AEF-7C16-D163-AD53-73B7903DAE42}"/>
          </ac:picMkLst>
        </pc:picChg>
      </pc:sldChg>
      <pc:sldChg chg="add del">
        <pc:chgData name="Ben Nienhuis" userId="2c6c04f1-77c7-44b5-a463-93386779ab63" providerId="ADAL" clId="{D10D0E62-E548-4DA5-8FB5-27A79336BAA9}" dt="2023-06-20T13:37:38.039" v="562" actId="47"/>
        <pc:sldMkLst>
          <pc:docMk/>
          <pc:sldMk cId="3153244059" sldId="639"/>
        </pc:sldMkLst>
      </pc:sldChg>
      <pc:sldChg chg="add">
        <pc:chgData name="Ben Nienhuis" userId="2c6c04f1-77c7-44b5-a463-93386779ab63" providerId="ADAL" clId="{D10D0E62-E548-4DA5-8FB5-27A79336BAA9}" dt="2023-06-20T13:37:32.039" v="560"/>
        <pc:sldMkLst>
          <pc:docMk/>
          <pc:sldMk cId="49499056" sldId="640"/>
        </pc:sldMkLst>
      </pc:sldChg>
      <pc:sldMasterChg chg="del delSldLayout">
        <pc:chgData name="Ben Nienhuis" userId="2c6c04f1-77c7-44b5-a463-93386779ab63" providerId="ADAL" clId="{D10D0E62-E548-4DA5-8FB5-27A79336BAA9}" dt="2023-06-20T13:06:37.032" v="255" actId="47"/>
        <pc:sldMasterMkLst>
          <pc:docMk/>
          <pc:sldMasterMk cId="3351233014" sldId="2147483692"/>
        </pc:sldMasterMkLst>
        <pc:sldLayoutChg chg="del">
          <pc:chgData name="Ben Nienhuis" userId="2c6c04f1-77c7-44b5-a463-93386779ab63" providerId="ADAL" clId="{D10D0E62-E548-4DA5-8FB5-27A79336BAA9}" dt="2023-06-20T13:06:37.032" v="255" actId="47"/>
          <pc:sldLayoutMkLst>
            <pc:docMk/>
            <pc:sldMasterMk cId="3351233014" sldId="2147483692"/>
            <pc:sldLayoutMk cId="1770182078" sldId="2147483693"/>
          </pc:sldLayoutMkLst>
        </pc:sldLayoutChg>
        <pc:sldLayoutChg chg="del">
          <pc:chgData name="Ben Nienhuis" userId="2c6c04f1-77c7-44b5-a463-93386779ab63" providerId="ADAL" clId="{D10D0E62-E548-4DA5-8FB5-27A79336BAA9}" dt="2023-06-20T13:06:37.032" v="255" actId="47"/>
          <pc:sldLayoutMkLst>
            <pc:docMk/>
            <pc:sldMasterMk cId="3351233014" sldId="2147483692"/>
            <pc:sldLayoutMk cId="3375920327" sldId="2147483694"/>
          </pc:sldLayoutMkLst>
        </pc:sldLayoutChg>
        <pc:sldLayoutChg chg="del">
          <pc:chgData name="Ben Nienhuis" userId="2c6c04f1-77c7-44b5-a463-93386779ab63" providerId="ADAL" clId="{D10D0E62-E548-4DA5-8FB5-27A79336BAA9}" dt="2023-06-20T13:06:37.032" v="255" actId="47"/>
          <pc:sldLayoutMkLst>
            <pc:docMk/>
            <pc:sldMasterMk cId="3351233014" sldId="2147483692"/>
            <pc:sldLayoutMk cId="26195272" sldId="2147483695"/>
          </pc:sldLayoutMkLst>
        </pc:sldLayoutChg>
        <pc:sldLayoutChg chg="del">
          <pc:chgData name="Ben Nienhuis" userId="2c6c04f1-77c7-44b5-a463-93386779ab63" providerId="ADAL" clId="{D10D0E62-E548-4DA5-8FB5-27A79336BAA9}" dt="2023-06-20T13:06:37.032" v="255" actId="47"/>
          <pc:sldLayoutMkLst>
            <pc:docMk/>
            <pc:sldMasterMk cId="3351233014" sldId="2147483692"/>
            <pc:sldLayoutMk cId="4171189603" sldId="2147483696"/>
          </pc:sldLayoutMkLst>
        </pc:sldLayoutChg>
        <pc:sldLayoutChg chg="del">
          <pc:chgData name="Ben Nienhuis" userId="2c6c04f1-77c7-44b5-a463-93386779ab63" providerId="ADAL" clId="{D10D0E62-E548-4DA5-8FB5-27A79336BAA9}" dt="2023-06-20T13:06:37.032" v="255" actId="47"/>
          <pc:sldLayoutMkLst>
            <pc:docMk/>
            <pc:sldMasterMk cId="3351233014" sldId="2147483692"/>
            <pc:sldLayoutMk cId="3994880480" sldId="2147483697"/>
          </pc:sldLayoutMkLst>
        </pc:sldLayoutChg>
        <pc:sldLayoutChg chg="del">
          <pc:chgData name="Ben Nienhuis" userId="2c6c04f1-77c7-44b5-a463-93386779ab63" providerId="ADAL" clId="{D10D0E62-E548-4DA5-8FB5-27A79336BAA9}" dt="2023-06-20T13:06:37.032" v="255" actId="47"/>
          <pc:sldLayoutMkLst>
            <pc:docMk/>
            <pc:sldMasterMk cId="3351233014" sldId="2147483692"/>
            <pc:sldLayoutMk cId="660929738" sldId="2147483698"/>
          </pc:sldLayoutMkLst>
        </pc:sldLayoutChg>
        <pc:sldLayoutChg chg="del">
          <pc:chgData name="Ben Nienhuis" userId="2c6c04f1-77c7-44b5-a463-93386779ab63" providerId="ADAL" clId="{D10D0E62-E548-4DA5-8FB5-27A79336BAA9}" dt="2023-06-20T13:06:37.032" v="255" actId="47"/>
          <pc:sldLayoutMkLst>
            <pc:docMk/>
            <pc:sldMasterMk cId="3351233014" sldId="2147483692"/>
            <pc:sldLayoutMk cId="1536883022" sldId="2147483699"/>
          </pc:sldLayoutMkLst>
        </pc:sldLayoutChg>
        <pc:sldLayoutChg chg="del">
          <pc:chgData name="Ben Nienhuis" userId="2c6c04f1-77c7-44b5-a463-93386779ab63" providerId="ADAL" clId="{D10D0E62-E548-4DA5-8FB5-27A79336BAA9}" dt="2023-06-20T13:06:37.032" v="255" actId="47"/>
          <pc:sldLayoutMkLst>
            <pc:docMk/>
            <pc:sldMasterMk cId="3351233014" sldId="2147483692"/>
            <pc:sldLayoutMk cId="3309028230" sldId="2147483700"/>
          </pc:sldLayoutMkLst>
        </pc:sldLayoutChg>
        <pc:sldLayoutChg chg="del">
          <pc:chgData name="Ben Nienhuis" userId="2c6c04f1-77c7-44b5-a463-93386779ab63" providerId="ADAL" clId="{D10D0E62-E548-4DA5-8FB5-27A79336BAA9}" dt="2023-06-20T13:06:37.032" v="255" actId="47"/>
          <pc:sldLayoutMkLst>
            <pc:docMk/>
            <pc:sldMasterMk cId="3351233014" sldId="2147483692"/>
            <pc:sldLayoutMk cId="3361230307" sldId="2147483701"/>
          </pc:sldLayoutMkLst>
        </pc:sldLayoutChg>
        <pc:sldLayoutChg chg="del">
          <pc:chgData name="Ben Nienhuis" userId="2c6c04f1-77c7-44b5-a463-93386779ab63" providerId="ADAL" clId="{D10D0E62-E548-4DA5-8FB5-27A79336BAA9}" dt="2023-06-20T13:06:37.032" v="255" actId="47"/>
          <pc:sldLayoutMkLst>
            <pc:docMk/>
            <pc:sldMasterMk cId="3351233014" sldId="2147483692"/>
            <pc:sldLayoutMk cId="3006157946" sldId="214748370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nl-NL"/>
          </a:p>
        </p:txBody>
      </p:sp>
      <p:sp>
        <p:nvSpPr>
          <p:cNvPr id="3" name="Tijdelijke aanduiding voor datum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48EB7032-F0D6-4A01-845E-F640D5DCE90C}" type="datetimeFigureOut">
              <a:rPr lang="nl-NL" smtClean="0"/>
              <a:t>20-6-2023</a:t>
            </a:fld>
            <a:endParaRPr lang="nl-NL"/>
          </a:p>
        </p:txBody>
      </p:sp>
      <p:sp>
        <p:nvSpPr>
          <p:cNvPr id="4" name="Tijdelijke aanduiding voor voettekst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nl-NL"/>
          </a:p>
        </p:txBody>
      </p:sp>
      <p:sp>
        <p:nvSpPr>
          <p:cNvPr id="3" name="Tijdelijke aanduiding voo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F91C0151-8F34-4187-914F-64757FB045EA}" type="datetimeFigureOut">
              <a:rPr lang="nl-NL" smtClean="0"/>
              <a:t>20-6-2023</a:t>
            </a:fld>
            <a:endParaRPr lang="nl-NL"/>
          </a:p>
        </p:txBody>
      </p:sp>
      <p:sp>
        <p:nvSpPr>
          <p:cNvPr id="4" name="Tijdelijke aanduiding voor dia-afbeelding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nl-NL"/>
          </a:p>
        </p:txBody>
      </p:sp>
      <p:sp>
        <p:nvSpPr>
          <p:cNvPr id="5" name="Tijdelijke aanduiding voor notiti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66CB5658-D67C-406B-94AD-86F6B9C6510E}" type="slidenum">
              <a:rPr lang="nl-NL" smtClean="0"/>
              <a:t>‹nr.›</a:t>
            </a:fld>
            <a:endParaRPr lang="nl-NL"/>
          </a:p>
        </p:txBody>
      </p:sp>
    </p:spTree>
    <p:extLst>
      <p:ext uri="{BB962C8B-B14F-4D97-AF65-F5344CB8AC3E}">
        <p14:creationId xmlns:p14="http://schemas.microsoft.com/office/powerpoint/2010/main" val="551085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13</a:t>
            </a:fld>
            <a:endParaRPr lang="nl-NL"/>
          </a:p>
        </p:txBody>
      </p:sp>
    </p:spTree>
    <p:extLst>
      <p:ext uri="{BB962C8B-B14F-4D97-AF65-F5344CB8AC3E}">
        <p14:creationId xmlns:p14="http://schemas.microsoft.com/office/powerpoint/2010/main" val="52314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14</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15</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Fytosanitaire risico’s</a:t>
            </a:r>
          </a:p>
          <a:p>
            <a:r>
              <a:rPr lang="nl-NL" dirty="0"/>
              <a:t>Bij nieuwe en bestaande grondstoffen moeten we risico’s onderkennen en, indien mogelijk, wegnemen. Het risico van een grondstof kan ook te hoog zijn, waarmee deze niet geschikt is voor het RHP-keurmerk.</a:t>
            </a:r>
          </a:p>
          <a:p>
            <a:endParaRPr lang="nl-NL" dirty="0"/>
          </a:p>
          <a:p>
            <a:r>
              <a:rPr lang="nl-NL" dirty="0" err="1"/>
              <a:t>Hygiënisatie</a:t>
            </a:r>
            <a:endParaRPr lang="nl-NL" dirty="0"/>
          </a:p>
          <a:p>
            <a:r>
              <a:rPr lang="nl-NL" dirty="0"/>
              <a:t>Bij bepaalde risiconiveaus is </a:t>
            </a:r>
            <a:r>
              <a:rPr lang="nl-NL" dirty="0" err="1"/>
              <a:t>hygiënisatie</a:t>
            </a:r>
            <a:r>
              <a:rPr lang="nl-NL" dirty="0"/>
              <a:t> van de grondstof nodig, bijv. door composteren, stomen of doorstralen. Met de Bacillus </a:t>
            </a:r>
            <a:r>
              <a:rPr lang="nl-NL" dirty="0" err="1"/>
              <a:t>globigii</a:t>
            </a:r>
            <a:r>
              <a:rPr lang="nl-NL" dirty="0"/>
              <a:t>-test kan worden beoordeeld of een </a:t>
            </a:r>
            <a:r>
              <a:rPr lang="nl-NL" dirty="0" err="1"/>
              <a:t>hygiënisatieproces</a:t>
            </a:r>
            <a:r>
              <a:rPr lang="nl-NL" dirty="0"/>
              <a:t> voldoende werkzaam is. </a:t>
            </a:r>
          </a:p>
          <a:p>
            <a:endParaRPr lang="nl-NL" dirty="0"/>
          </a:p>
          <a:p>
            <a:r>
              <a:rPr lang="nl-NL" dirty="0"/>
              <a:t>Onkruiden</a:t>
            </a:r>
          </a:p>
          <a:p>
            <a:r>
              <a:rPr lang="nl-NL" dirty="0"/>
              <a:t>Onkruiden kunnen ziekten meedragen of een teelt overwoekeren. Het verwijderen ervan kost tijd en geld. Onkruiden in grondstoffen moeten in het gehele proces zoveel mogelijk worden voorkomen, ter voorkoming van teeltschade hierdoor. Onkruiden zijn ook een goede indicator voor andere fytosanitaire risico’s. Worden onkruiden in een product aangetroffen, dan geeft dat aan dat het voorafgaande proces niet voldoende veilig is geweest. Het gevolg kan dus ook zijn dat het product meer risico’s met zich meedraagt, die in een laboratorium niet goed te testen zijn. In dit geval is procescontrole essentieel. </a:t>
            </a:r>
          </a:p>
          <a:p>
            <a:endParaRPr lang="nl-NL" dirty="0"/>
          </a:p>
          <a:p>
            <a:r>
              <a:rPr lang="nl-NL" dirty="0" err="1"/>
              <a:t>Planttoxische</a:t>
            </a:r>
            <a:r>
              <a:rPr lang="nl-NL" dirty="0"/>
              <a:t> stoffen en zichtbare verontreinigingen</a:t>
            </a:r>
          </a:p>
          <a:p>
            <a:r>
              <a:rPr lang="nl-NL" dirty="0"/>
              <a:t>Bijvoorbeeld glas, plastic, steen en metaal kun je zien in een grondstof. Er zijn methodieken voor om deze verontreinigingen uit te zoeken. Bij secundaire producten uit een primair proces uit een andere industrie, kunnen er hulpstoffen meekomen in de grondstof. Denk aan polyurethaanschuim waaraan matrasfabrikanten in het verleden voor de plant giftige kleurstoffen toevoegden. Verontreiniging van een grondstof kan ook plaatsvinden tijdens het proces, de opslag en transport. En dan zijn er nog verontreinigingen die niet direct plantgevaarlijk zijn, maar waar wel wettelijke eisen voor gelden, zoals zware metalen of PFAS.</a:t>
            </a:r>
          </a:p>
          <a:p>
            <a:endParaRPr lang="nl-NL" dirty="0"/>
          </a:p>
          <a:p>
            <a:r>
              <a:rPr lang="nl-NL" dirty="0"/>
              <a:t>Residuen van bestrijdingsmiddelen</a:t>
            </a:r>
          </a:p>
          <a:p>
            <a:r>
              <a:rPr lang="nl-NL" dirty="0"/>
              <a:t>Als we gaan werken met secundaire grondstoffen uit landbouw, tuinbouw en de voedingsindustrie, dan kunnen er residuen van bestrijdingsmiddelen meekomen. Voor planten zijn vooral herbiciden schadelijk. Dit wordt een belangrijk, nieuw thema de komende tijd. Het weegt mee in de beoordeling of een grondstof geschikt is om een veilig substraat mee te maken. En ook de </a:t>
            </a:r>
            <a:r>
              <a:rPr lang="nl-NL" dirty="0" err="1"/>
              <a:t>retailsector</a:t>
            </a:r>
            <a:r>
              <a:rPr lang="nl-NL" dirty="0"/>
              <a:t> stelt eisen op dit vlak.</a:t>
            </a:r>
          </a:p>
          <a:p>
            <a:endParaRPr lang="nl-NL" dirty="0"/>
          </a:p>
          <a:p>
            <a:r>
              <a:rPr lang="nl-NL" dirty="0"/>
              <a:t>Plantverdraagzaamheid</a:t>
            </a:r>
          </a:p>
          <a:p>
            <a:r>
              <a:rPr lang="nl-NL" dirty="0"/>
              <a:t>Met een groeitest kan RHP onder andere de veiligheid van een grondstof testen op enkele indicatorgewassen. Het is de ultieme test om te zien of een plant goed groeit op een grondstof. Toxiciteit die in laboratoriumonderzoek niet naar voren komt, wordt in een groeitest wel zichtbaar. Sinds kort kan RHP ook grovere grondstoffen goed testen door er een extract van te trekken. De groeitest kan nu dus op allerlei grondstoffen en fracties worden uitgevoerd. Daarbij kan ook worden gekeken naar een veilige dosering, al dan niet in combinatie met andere, nieuwe grondstoffen.</a:t>
            </a:r>
          </a:p>
        </p:txBody>
      </p:sp>
      <p:sp>
        <p:nvSpPr>
          <p:cNvPr id="4" name="Tijdelijke aanduiding voor dianummer 3"/>
          <p:cNvSpPr>
            <a:spLocks noGrp="1"/>
          </p:cNvSpPr>
          <p:nvPr>
            <p:ph type="sldNum" sz="quarter" idx="5"/>
          </p:nvPr>
        </p:nvSpPr>
        <p:spPr/>
        <p:txBody>
          <a:bodyPr/>
          <a:lstStyle/>
          <a:p>
            <a:fld id="{66CB5658-D67C-406B-94AD-86F6B9C6510E}" type="slidenum">
              <a:rPr lang="nl-NL" smtClean="0"/>
              <a:t>17</a:t>
            </a:fld>
            <a:endParaRPr lang="nl-NL"/>
          </a:p>
        </p:txBody>
      </p:sp>
    </p:spTree>
    <p:extLst>
      <p:ext uri="{BB962C8B-B14F-4D97-AF65-F5344CB8AC3E}">
        <p14:creationId xmlns:p14="http://schemas.microsoft.com/office/powerpoint/2010/main" val="3679604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1130534" y="6142150"/>
            <a:ext cx="4680065"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4104975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45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78E8D99-14FB-4157-BE6C-BEEC31BD1017}" type="datetimeFigureOut">
              <a:rPr lang="nl-NL" smtClean="0"/>
              <a:pPr/>
              <a:t>20-6-2023</a:t>
            </a:fld>
            <a:endParaRPr lang="nl-NL" dirty="0"/>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4FF6276-FAD5-4226-87DC-22B089BBE7CD}" type="slidenum">
              <a:rPr lang="nl-NL" smtClean="0"/>
              <a:t>‹nr.›</a:t>
            </a:fld>
            <a:endParaRPr lang="nl-NL"/>
          </a:p>
        </p:txBody>
      </p:sp>
    </p:spTree>
    <p:extLst>
      <p:ext uri="{BB962C8B-B14F-4D97-AF65-F5344CB8AC3E}">
        <p14:creationId xmlns:p14="http://schemas.microsoft.com/office/powerpoint/2010/main" val="264407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1487209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22051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15310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1687401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185782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00607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1787906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130534" y="6142150"/>
            <a:ext cx="4680065"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351521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94449080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703" r:id="rId10"/>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bin"/></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hyperlink" Target="https://www.rhp.nl/nl/veiligheid-van-(nieuwe)-grondstoffen" TargetMode="External"/><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rhp.nl/nl/veiligheid-van-(nieuwe)-grondstoffe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hyperlink" Target="https://www.rhp.nl/nl/ph-en-voeding" TargetMode="External"/><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ontentplatform.ontwikkelcentrum.nl/CMS/CDS/Ontwikkelcentrum/Published%20content/Kenniskiem/97521%20Bodem,%20substraat%20en%20potgrond/97521/97021/kenniskiem2/index.html"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7568" y="620690"/>
            <a:ext cx="6622504" cy="864095"/>
          </a:xfrm>
        </p:spPr>
        <p:txBody>
          <a:bodyPr>
            <a:normAutofit/>
          </a:bodyPr>
          <a:lstStyle/>
          <a:p>
            <a:pPr algn="ctr"/>
            <a:r>
              <a:rPr lang="nl-NL" sz="2700" i="1" dirty="0"/>
              <a:t>Les 4 Substraat in de praktijk </a:t>
            </a:r>
            <a:br>
              <a:rPr lang="nl-NL" sz="2700" i="1" dirty="0"/>
            </a:br>
            <a:r>
              <a:rPr lang="nl-NL" sz="2700" i="1" dirty="0"/>
              <a:t>en herhaling</a:t>
            </a:r>
          </a:p>
        </p:txBody>
      </p:sp>
      <p:sp>
        <p:nvSpPr>
          <p:cNvPr id="4" name="Ondertitel 3">
            <a:extLst>
              <a:ext uri="{FF2B5EF4-FFF2-40B4-BE49-F238E27FC236}">
                <a16:creationId xmlns:a16="http://schemas.microsoft.com/office/drawing/2014/main" id="{85149D4C-A1A1-4005-8D45-BB1E478CC60C}"/>
              </a:ext>
            </a:extLst>
          </p:cNvPr>
          <p:cNvSpPr>
            <a:spLocks noGrp="1"/>
          </p:cNvSpPr>
          <p:nvPr>
            <p:ph type="subTitle" idx="1"/>
          </p:nvPr>
        </p:nvSpPr>
        <p:spPr>
          <a:xfrm>
            <a:off x="2423592" y="5301064"/>
            <a:ext cx="6858000" cy="1655762"/>
          </a:xfrm>
        </p:spPr>
        <p:txBody>
          <a:bodyPr>
            <a:normAutofit/>
          </a:bodyPr>
          <a:lstStyle/>
          <a:p>
            <a:r>
              <a:rPr lang="nl-NL" sz="2400" b="1" i="1" dirty="0"/>
              <a:t>Periode 5</a:t>
            </a:r>
          </a:p>
          <a:p>
            <a:r>
              <a:rPr lang="nl-NL" sz="2400" b="1" i="1" dirty="0"/>
              <a:t>Bemesting P5</a:t>
            </a:r>
          </a:p>
          <a:p>
            <a:r>
              <a:rPr lang="nl-NL" sz="2400" b="1" i="1" dirty="0"/>
              <a:t>Substraat</a:t>
            </a:r>
          </a:p>
        </p:txBody>
      </p:sp>
      <p:pic>
        <p:nvPicPr>
          <p:cNvPr id="5" name="Afbeelding 4">
            <a:extLst>
              <a:ext uri="{FF2B5EF4-FFF2-40B4-BE49-F238E27FC236}">
                <a16:creationId xmlns:a16="http://schemas.microsoft.com/office/drawing/2014/main" id="{4137B987-64E3-4AA8-867E-8FDB614D3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0072" y="2852936"/>
            <a:ext cx="1767474" cy="810092"/>
          </a:xfrm>
          <a:prstGeom prst="rect">
            <a:avLst/>
          </a:prstGeom>
        </p:spPr>
      </p:pic>
      <p:sp>
        <p:nvSpPr>
          <p:cNvPr id="8" name="Tekstvak 7">
            <a:extLst>
              <a:ext uri="{FF2B5EF4-FFF2-40B4-BE49-F238E27FC236}">
                <a16:creationId xmlns:a16="http://schemas.microsoft.com/office/drawing/2014/main" id="{42AB0A6D-F412-4396-B957-28B2D122EEB5}"/>
              </a:ext>
            </a:extLst>
          </p:cNvPr>
          <p:cNvSpPr txBox="1"/>
          <p:nvPr/>
        </p:nvSpPr>
        <p:spPr>
          <a:xfrm>
            <a:off x="7680176" y="5949280"/>
            <a:ext cx="2736304" cy="369332"/>
          </a:xfrm>
          <a:prstGeom prst="rect">
            <a:avLst/>
          </a:prstGeom>
          <a:noFill/>
        </p:spPr>
        <p:txBody>
          <a:bodyPr wrap="square" rtlCol="0">
            <a:spAutoFit/>
          </a:bodyPr>
          <a:lstStyle/>
          <a:p>
            <a:r>
              <a:rPr lang="nl-NL" dirty="0"/>
              <a:t>Bron: RHP</a:t>
            </a:r>
          </a:p>
        </p:txBody>
      </p:sp>
      <p:pic>
        <p:nvPicPr>
          <p:cNvPr id="7" name="Afbeelding 6">
            <a:extLst>
              <a:ext uri="{FF2B5EF4-FFF2-40B4-BE49-F238E27FC236}">
                <a16:creationId xmlns:a16="http://schemas.microsoft.com/office/drawing/2014/main" id="{494BD6A6-D85F-6493-B97F-D5D4C97E5F46}"/>
              </a:ext>
            </a:extLst>
          </p:cNvPr>
          <p:cNvPicPr>
            <a:picLocks noChangeAspect="1"/>
          </p:cNvPicPr>
          <p:nvPr/>
        </p:nvPicPr>
        <p:blipFill>
          <a:blip r:embed="rId4"/>
          <a:stretch>
            <a:fillRect/>
          </a:stretch>
        </p:blipFill>
        <p:spPr>
          <a:xfrm>
            <a:off x="3103305" y="1492746"/>
            <a:ext cx="5498573" cy="34460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30EB54A-285B-400E-AD1D-06A4D18041BF}"/>
              </a:ext>
            </a:extLst>
          </p:cNvPr>
          <p:cNvSpPr/>
          <p:nvPr/>
        </p:nvSpPr>
        <p:spPr>
          <a:xfrm>
            <a:off x="791988" y="2105561"/>
            <a:ext cx="9959585" cy="1323439"/>
          </a:xfrm>
          <a:prstGeom prst="rect">
            <a:avLst/>
          </a:prstGeom>
        </p:spPr>
        <p:txBody>
          <a:bodyPr wrap="square">
            <a:spAutoFit/>
          </a:bodyPr>
          <a:lstStyle/>
          <a:p>
            <a:pPr marL="342900" indent="-342900">
              <a:buFontTx/>
              <a:buChar char="-"/>
            </a:pPr>
            <a:endParaRPr lang="nl-NL" sz="2000" dirty="0"/>
          </a:p>
          <a:p>
            <a:endParaRPr lang="nl-NL" sz="2000" dirty="0"/>
          </a:p>
          <a:p>
            <a:endParaRPr lang="nl-NL" sz="2000" dirty="0"/>
          </a:p>
          <a:p>
            <a:endParaRPr lang="nl-NL" sz="2000" dirty="0"/>
          </a:p>
        </p:txBody>
      </p:sp>
      <p:pic>
        <p:nvPicPr>
          <p:cNvPr id="6" name="Afbeelding 5">
            <a:extLst>
              <a:ext uri="{FF2B5EF4-FFF2-40B4-BE49-F238E27FC236}">
                <a16:creationId xmlns:a16="http://schemas.microsoft.com/office/drawing/2014/main" id="{9A147D7F-4238-39D1-964C-0CFDBB2F61CD}"/>
              </a:ext>
            </a:extLst>
          </p:cNvPr>
          <p:cNvPicPr>
            <a:picLocks noChangeAspect="1"/>
          </p:cNvPicPr>
          <p:nvPr/>
        </p:nvPicPr>
        <p:blipFill>
          <a:blip r:embed="rId2"/>
          <a:stretch>
            <a:fillRect/>
          </a:stretch>
        </p:blipFill>
        <p:spPr>
          <a:xfrm>
            <a:off x="9219145" y="0"/>
            <a:ext cx="2498092" cy="1565585"/>
          </a:xfrm>
          <a:prstGeom prst="rect">
            <a:avLst/>
          </a:prstGeom>
        </p:spPr>
      </p:pic>
      <p:pic>
        <p:nvPicPr>
          <p:cNvPr id="9" name="Afbeelding 8">
            <a:extLst>
              <a:ext uri="{FF2B5EF4-FFF2-40B4-BE49-F238E27FC236}">
                <a16:creationId xmlns:a16="http://schemas.microsoft.com/office/drawing/2014/main" id="{16C5F856-EEA1-60FF-6CC7-B01821025611}"/>
              </a:ext>
            </a:extLst>
          </p:cNvPr>
          <p:cNvPicPr>
            <a:picLocks noChangeAspect="1"/>
          </p:cNvPicPr>
          <p:nvPr/>
        </p:nvPicPr>
        <p:blipFill>
          <a:blip r:embed="rId3"/>
          <a:stretch>
            <a:fillRect/>
          </a:stretch>
        </p:blipFill>
        <p:spPr>
          <a:xfrm>
            <a:off x="1069833" y="909664"/>
            <a:ext cx="7001325" cy="919136"/>
          </a:xfrm>
          <a:prstGeom prst="rect">
            <a:avLst/>
          </a:prstGeom>
        </p:spPr>
      </p:pic>
      <p:pic>
        <p:nvPicPr>
          <p:cNvPr id="11" name="Afbeelding 10">
            <a:extLst>
              <a:ext uri="{FF2B5EF4-FFF2-40B4-BE49-F238E27FC236}">
                <a16:creationId xmlns:a16="http://schemas.microsoft.com/office/drawing/2014/main" id="{0A864B5B-A942-F863-34DE-E1C9509EB5CC}"/>
              </a:ext>
            </a:extLst>
          </p:cNvPr>
          <p:cNvPicPr>
            <a:picLocks noChangeAspect="1"/>
          </p:cNvPicPr>
          <p:nvPr/>
        </p:nvPicPr>
        <p:blipFill>
          <a:blip r:embed="rId4"/>
          <a:stretch>
            <a:fillRect/>
          </a:stretch>
        </p:blipFill>
        <p:spPr>
          <a:xfrm>
            <a:off x="1772693" y="2105561"/>
            <a:ext cx="5266933" cy="2923640"/>
          </a:xfrm>
          <a:prstGeom prst="rect">
            <a:avLst/>
          </a:prstGeom>
        </p:spPr>
      </p:pic>
    </p:spTree>
    <p:extLst>
      <p:ext uri="{BB962C8B-B14F-4D97-AF65-F5344CB8AC3E}">
        <p14:creationId xmlns:p14="http://schemas.microsoft.com/office/powerpoint/2010/main" val="21638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30EB54A-285B-400E-AD1D-06A4D18041BF}"/>
              </a:ext>
            </a:extLst>
          </p:cNvPr>
          <p:cNvSpPr/>
          <p:nvPr/>
        </p:nvSpPr>
        <p:spPr>
          <a:xfrm>
            <a:off x="791988" y="2105561"/>
            <a:ext cx="9959585" cy="1323439"/>
          </a:xfrm>
          <a:prstGeom prst="rect">
            <a:avLst/>
          </a:prstGeom>
        </p:spPr>
        <p:txBody>
          <a:bodyPr wrap="square">
            <a:spAutoFit/>
          </a:bodyPr>
          <a:lstStyle/>
          <a:p>
            <a:pPr marL="342900" indent="-342900">
              <a:buFontTx/>
              <a:buChar char="-"/>
            </a:pPr>
            <a:endParaRPr lang="nl-NL" sz="2000" dirty="0"/>
          </a:p>
          <a:p>
            <a:endParaRPr lang="nl-NL" sz="2000" dirty="0"/>
          </a:p>
          <a:p>
            <a:endParaRPr lang="nl-NL" sz="2000" dirty="0"/>
          </a:p>
          <a:p>
            <a:endParaRPr lang="nl-NL" sz="2000" dirty="0"/>
          </a:p>
        </p:txBody>
      </p:sp>
      <p:pic>
        <p:nvPicPr>
          <p:cNvPr id="6" name="Afbeelding 5">
            <a:extLst>
              <a:ext uri="{FF2B5EF4-FFF2-40B4-BE49-F238E27FC236}">
                <a16:creationId xmlns:a16="http://schemas.microsoft.com/office/drawing/2014/main" id="{9A147D7F-4238-39D1-964C-0CFDBB2F61CD}"/>
              </a:ext>
            </a:extLst>
          </p:cNvPr>
          <p:cNvPicPr>
            <a:picLocks noChangeAspect="1"/>
          </p:cNvPicPr>
          <p:nvPr/>
        </p:nvPicPr>
        <p:blipFill>
          <a:blip r:embed="rId2"/>
          <a:stretch>
            <a:fillRect/>
          </a:stretch>
        </p:blipFill>
        <p:spPr>
          <a:xfrm>
            <a:off x="9219145" y="0"/>
            <a:ext cx="2498092" cy="1565585"/>
          </a:xfrm>
          <a:prstGeom prst="rect">
            <a:avLst/>
          </a:prstGeom>
        </p:spPr>
      </p:pic>
      <p:pic>
        <p:nvPicPr>
          <p:cNvPr id="3" name="Afbeelding 2">
            <a:extLst>
              <a:ext uri="{FF2B5EF4-FFF2-40B4-BE49-F238E27FC236}">
                <a16:creationId xmlns:a16="http://schemas.microsoft.com/office/drawing/2014/main" id="{6C320196-5B20-57EF-A9D1-A8F2A7FBDC8D}"/>
              </a:ext>
            </a:extLst>
          </p:cNvPr>
          <p:cNvPicPr>
            <a:picLocks noChangeAspect="1"/>
          </p:cNvPicPr>
          <p:nvPr/>
        </p:nvPicPr>
        <p:blipFill>
          <a:blip r:embed="rId3"/>
          <a:stretch>
            <a:fillRect/>
          </a:stretch>
        </p:blipFill>
        <p:spPr>
          <a:xfrm>
            <a:off x="1008412" y="688664"/>
            <a:ext cx="7542360" cy="3197536"/>
          </a:xfrm>
          <a:prstGeom prst="rect">
            <a:avLst/>
          </a:prstGeom>
        </p:spPr>
      </p:pic>
      <p:pic>
        <p:nvPicPr>
          <p:cNvPr id="5" name="Afbeelding 4">
            <a:extLst>
              <a:ext uri="{FF2B5EF4-FFF2-40B4-BE49-F238E27FC236}">
                <a16:creationId xmlns:a16="http://schemas.microsoft.com/office/drawing/2014/main" id="{ACC2A657-A4C5-E0E2-03C0-BAB2EFDBBB0A}"/>
              </a:ext>
            </a:extLst>
          </p:cNvPr>
          <p:cNvPicPr>
            <a:picLocks noChangeAspect="1"/>
          </p:cNvPicPr>
          <p:nvPr/>
        </p:nvPicPr>
        <p:blipFill>
          <a:blip r:embed="rId4"/>
          <a:stretch>
            <a:fillRect/>
          </a:stretch>
        </p:blipFill>
        <p:spPr>
          <a:xfrm>
            <a:off x="5619750" y="2952750"/>
            <a:ext cx="952500" cy="952500"/>
          </a:xfrm>
          <a:prstGeom prst="rect">
            <a:avLst/>
          </a:prstGeom>
        </p:spPr>
      </p:pic>
      <p:pic>
        <p:nvPicPr>
          <p:cNvPr id="9" name="Afbeelding 8">
            <a:extLst>
              <a:ext uri="{FF2B5EF4-FFF2-40B4-BE49-F238E27FC236}">
                <a16:creationId xmlns:a16="http://schemas.microsoft.com/office/drawing/2014/main" id="{16AECF1B-E9FF-DF0C-E61C-CAA47D7E59EF}"/>
              </a:ext>
            </a:extLst>
          </p:cNvPr>
          <p:cNvPicPr>
            <a:picLocks noChangeAspect="1"/>
          </p:cNvPicPr>
          <p:nvPr/>
        </p:nvPicPr>
        <p:blipFill>
          <a:blip r:embed="rId5"/>
          <a:stretch>
            <a:fillRect/>
          </a:stretch>
        </p:blipFill>
        <p:spPr>
          <a:xfrm>
            <a:off x="2970305" y="2422526"/>
            <a:ext cx="7364014" cy="3746810"/>
          </a:xfrm>
          <a:prstGeom prst="rect">
            <a:avLst/>
          </a:prstGeom>
        </p:spPr>
      </p:pic>
    </p:spTree>
    <p:extLst>
      <p:ext uri="{BB962C8B-B14F-4D97-AF65-F5344CB8AC3E}">
        <p14:creationId xmlns:p14="http://schemas.microsoft.com/office/powerpoint/2010/main" val="324557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951058" y="1472974"/>
            <a:ext cx="6534978" cy="857250"/>
          </a:xfrm>
        </p:spPr>
        <p:txBody>
          <a:bodyPr>
            <a:normAutofit fontScale="90000"/>
          </a:bodyPr>
          <a:lstStyle/>
          <a:p>
            <a:r>
              <a:rPr lang="nl-NL" sz="2400" b="1" dirty="0"/>
              <a:t>Opdracht 4</a:t>
            </a:r>
            <a:br>
              <a:rPr lang="nl-NL" sz="2400" b="1" dirty="0"/>
            </a:br>
            <a:br>
              <a:rPr lang="nl-NL" sz="2400" b="1" dirty="0"/>
            </a:br>
            <a:r>
              <a:rPr lang="nl-NL" sz="2400" b="1" dirty="0"/>
              <a:t>De vragen in de module</a:t>
            </a:r>
            <a:br>
              <a:rPr lang="nl-NL" sz="2400" b="1" dirty="0"/>
            </a:br>
            <a:br>
              <a:rPr lang="nl-NL" sz="2400" b="1" dirty="0"/>
            </a:br>
            <a:r>
              <a:rPr lang="nl-NL" sz="2400" b="1" dirty="0"/>
              <a:t>Daarna nog een herhaling</a:t>
            </a:r>
            <a:br>
              <a:rPr lang="nl-NL" sz="2400" b="1" dirty="0"/>
            </a:br>
            <a:br>
              <a:rPr lang="nl-NL" sz="2400" b="1" dirty="0"/>
            </a:br>
            <a:br>
              <a:rPr lang="nl-NL" sz="2400" b="1" dirty="0"/>
            </a:br>
            <a:br>
              <a:rPr lang="nl-NL" sz="2400" b="1" dirty="0"/>
            </a:br>
            <a:endParaRPr lang="nl-NL" sz="2400" b="1" dirty="0"/>
          </a:p>
        </p:txBody>
      </p:sp>
      <p:sp>
        <p:nvSpPr>
          <p:cNvPr id="7" name="Rechthoek 6">
            <a:extLst>
              <a:ext uri="{FF2B5EF4-FFF2-40B4-BE49-F238E27FC236}">
                <a16:creationId xmlns:a16="http://schemas.microsoft.com/office/drawing/2014/main" id="{D30EB54A-285B-400E-AD1D-06A4D18041BF}"/>
              </a:ext>
            </a:extLst>
          </p:cNvPr>
          <p:cNvSpPr/>
          <p:nvPr/>
        </p:nvSpPr>
        <p:spPr>
          <a:xfrm>
            <a:off x="951058" y="2201814"/>
            <a:ext cx="9959585" cy="1015663"/>
          </a:xfrm>
          <a:prstGeom prst="rect">
            <a:avLst/>
          </a:prstGeom>
        </p:spPr>
        <p:txBody>
          <a:bodyPr wrap="square">
            <a:spAutoFit/>
          </a:bodyPr>
          <a:lstStyle/>
          <a:p>
            <a:pPr marL="342900" indent="-342900">
              <a:buFontTx/>
              <a:buChar char="-"/>
            </a:pPr>
            <a:endParaRPr lang="nl-NL" sz="2000" dirty="0"/>
          </a:p>
          <a:p>
            <a:endParaRPr lang="nl-NL" sz="2000" dirty="0"/>
          </a:p>
          <a:p>
            <a:endParaRPr lang="nl-NL" sz="2000" dirty="0"/>
          </a:p>
        </p:txBody>
      </p:sp>
      <p:pic>
        <p:nvPicPr>
          <p:cNvPr id="4" name="Afbeelding 3">
            <a:extLst>
              <a:ext uri="{FF2B5EF4-FFF2-40B4-BE49-F238E27FC236}">
                <a16:creationId xmlns:a16="http://schemas.microsoft.com/office/drawing/2014/main" id="{CDA8776C-E129-961B-BC06-60085B8EB4D6}"/>
              </a:ext>
            </a:extLst>
          </p:cNvPr>
          <p:cNvPicPr>
            <a:picLocks noChangeAspect="1"/>
          </p:cNvPicPr>
          <p:nvPr/>
        </p:nvPicPr>
        <p:blipFill>
          <a:blip r:embed="rId2"/>
          <a:stretch>
            <a:fillRect/>
          </a:stretch>
        </p:blipFill>
        <p:spPr>
          <a:xfrm>
            <a:off x="1564105" y="3429000"/>
            <a:ext cx="8353926" cy="2609922"/>
          </a:xfrm>
          <a:prstGeom prst="rect">
            <a:avLst/>
          </a:prstGeom>
        </p:spPr>
      </p:pic>
    </p:spTree>
    <p:extLst>
      <p:ext uri="{BB962C8B-B14F-4D97-AF65-F5344CB8AC3E}">
        <p14:creationId xmlns:p14="http://schemas.microsoft.com/office/powerpoint/2010/main" val="842530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7568" y="620690"/>
            <a:ext cx="6622504" cy="864095"/>
          </a:xfrm>
        </p:spPr>
        <p:txBody>
          <a:bodyPr>
            <a:normAutofit/>
          </a:bodyPr>
          <a:lstStyle/>
          <a:p>
            <a:pPr algn="ctr"/>
            <a:r>
              <a:rPr lang="nl-NL" sz="2700" i="1" dirty="0"/>
              <a:t>Substraten en substraatgrondstoffen</a:t>
            </a:r>
          </a:p>
        </p:txBody>
      </p:sp>
      <p:sp>
        <p:nvSpPr>
          <p:cNvPr id="3" name="Ondertitel 2"/>
          <p:cNvSpPr>
            <a:spLocks noGrp="1"/>
          </p:cNvSpPr>
          <p:nvPr>
            <p:ph type="subTitle" idx="1"/>
          </p:nvPr>
        </p:nvSpPr>
        <p:spPr>
          <a:xfrm>
            <a:off x="2423592" y="1556792"/>
            <a:ext cx="6624736" cy="3816424"/>
          </a:xfrm>
        </p:spPr>
        <p:txBody>
          <a:bodyPr>
            <a:normAutofit/>
          </a:bodyPr>
          <a:lstStyle/>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p:txBody>
      </p:sp>
      <p:pic>
        <p:nvPicPr>
          <p:cNvPr id="8" name="Afbeelding 7">
            <a:extLst>
              <a:ext uri="{FF2B5EF4-FFF2-40B4-BE49-F238E27FC236}">
                <a16:creationId xmlns:a16="http://schemas.microsoft.com/office/drawing/2014/main" id="{3D94ED21-5BCE-4B07-9682-FF2FF6C5E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0072" y="2852936"/>
            <a:ext cx="1767474" cy="810092"/>
          </a:xfrm>
          <a:prstGeom prst="rect">
            <a:avLst/>
          </a:prstGeom>
        </p:spPr>
      </p:pic>
      <p:sp>
        <p:nvSpPr>
          <p:cNvPr id="4" name="Tekstvak 3">
            <a:extLst>
              <a:ext uri="{FF2B5EF4-FFF2-40B4-BE49-F238E27FC236}">
                <a16:creationId xmlns:a16="http://schemas.microsoft.com/office/drawing/2014/main" id="{7CD6C123-AF8C-4FB0-982E-D390991E073E}"/>
              </a:ext>
            </a:extLst>
          </p:cNvPr>
          <p:cNvSpPr txBox="1"/>
          <p:nvPr/>
        </p:nvSpPr>
        <p:spPr>
          <a:xfrm>
            <a:off x="2135560" y="1700809"/>
            <a:ext cx="8208912" cy="1846659"/>
          </a:xfrm>
          <a:prstGeom prst="rect">
            <a:avLst/>
          </a:prstGeom>
          <a:noFill/>
        </p:spPr>
        <p:txBody>
          <a:bodyPr wrap="square" rtlCol="0">
            <a:spAutoFit/>
          </a:bodyPr>
          <a:lstStyle/>
          <a:p>
            <a:r>
              <a:rPr lang="nl-NL" sz="2400" dirty="0"/>
              <a:t>Welke voordelen biedt het RHP-keurmerk?</a:t>
            </a:r>
          </a:p>
          <a:p>
            <a:endParaRPr lang="nl-NL" sz="2400" dirty="0"/>
          </a:p>
          <a:p>
            <a:r>
              <a:rPr lang="nl-NL" sz="2400" dirty="0"/>
              <a:t>RHP-gecertificeerde producten bieden kwaliteit en vergroten zekerheid en veiligheid:</a:t>
            </a:r>
          </a:p>
          <a:p>
            <a:pPr marL="285750" indent="-285750">
              <a:buFont typeface="Arial" panose="020B0604020202020204" pitchFamily="34" charset="0"/>
              <a:buChar char="•"/>
            </a:pPr>
            <a:endParaRPr lang="nl-NL" dirty="0"/>
          </a:p>
        </p:txBody>
      </p:sp>
      <p:pic>
        <p:nvPicPr>
          <p:cNvPr id="10" name="Afbeelding 9">
            <a:extLst>
              <a:ext uri="{FF2B5EF4-FFF2-40B4-BE49-F238E27FC236}">
                <a16:creationId xmlns:a16="http://schemas.microsoft.com/office/drawing/2014/main" id="{C6426530-AFFA-A3EE-615A-57835011DCAF}"/>
              </a:ext>
            </a:extLst>
          </p:cNvPr>
          <p:cNvPicPr>
            <a:picLocks noChangeAspect="1"/>
          </p:cNvPicPr>
          <p:nvPr/>
        </p:nvPicPr>
        <p:blipFill>
          <a:blip r:embed="rId4"/>
          <a:stretch>
            <a:fillRect/>
          </a:stretch>
        </p:blipFill>
        <p:spPr>
          <a:xfrm>
            <a:off x="2135560" y="3933056"/>
            <a:ext cx="8208912" cy="2137606"/>
          </a:xfrm>
          <a:prstGeom prst="rect">
            <a:avLst/>
          </a:prstGeom>
        </p:spPr>
      </p:pic>
    </p:spTree>
    <p:extLst>
      <p:ext uri="{BB962C8B-B14F-4D97-AF65-F5344CB8AC3E}">
        <p14:creationId xmlns:p14="http://schemas.microsoft.com/office/powerpoint/2010/main" val="1607764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7568" y="620690"/>
            <a:ext cx="6622504" cy="864095"/>
          </a:xfrm>
        </p:spPr>
        <p:txBody>
          <a:bodyPr>
            <a:normAutofit/>
          </a:bodyPr>
          <a:lstStyle/>
          <a:p>
            <a:pPr algn="ctr"/>
            <a:r>
              <a:rPr lang="nl-NL" sz="2700" i="1" dirty="0"/>
              <a:t>Substraten en substraatgrondstoffen</a:t>
            </a:r>
          </a:p>
        </p:txBody>
      </p:sp>
      <p:sp>
        <p:nvSpPr>
          <p:cNvPr id="3" name="Ondertitel 2"/>
          <p:cNvSpPr>
            <a:spLocks noGrp="1"/>
          </p:cNvSpPr>
          <p:nvPr>
            <p:ph type="subTitle" idx="1"/>
          </p:nvPr>
        </p:nvSpPr>
        <p:spPr>
          <a:xfrm>
            <a:off x="2423592" y="1556792"/>
            <a:ext cx="6624736" cy="3816424"/>
          </a:xfrm>
        </p:spPr>
        <p:txBody>
          <a:bodyPr>
            <a:normAutofit/>
          </a:bodyPr>
          <a:lstStyle/>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p:txBody>
      </p:sp>
      <p:pic>
        <p:nvPicPr>
          <p:cNvPr id="8" name="Afbeelding 7">
            <a:extLst>
              <a:ext uri="{FF2B5EF4-FFF2-40B4-BE49-F238E27FC236}">
                <a16:creationId xmlns:a16="http://schemas.microsoft.com/office/drawing/2014/main" id="{3D94ED21-5BCE-4B07-9682-FF2FF6C5E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0072" y="2852936"/>
            <a:ext cx="1767474" cy="810092"/>
          </a:xfrm>
          <a:prstGeom prst="rect">
            <a:avLst/>
          </a:prstGeom>
        </p:spPr>
      </p:pic>
      <p:sp>
        <p:nvSpPr>
          <p:cNvPr id="6" name="Tekstvak 5">
            <a:extLst>
              <a:ext uri="{FF2B5EF4-FFF2-40B4-BE49-F238E27FC236}">
                <a16:creationId xmlns:a16="http://schemas.microsoft.com/office/drawing/2014/main" id="{E7F0DEC1-8270-CD7F-12BB-364AB1522BD1}"/>
              </a:ext>
            </a:extLst>
          </p:cNvPr>
          <p:cNvSpPr txBox="1"/>
          <p:nvPr/>
        </p:nvSpPr>
        <p:spPr>
          <a:xfrm>
            <a:off x="2189853" y="1743200"/>
            <a:ext cx="7805262" cy="3693319"/>
          </a:xfrm>
          <a:prstGeom prst="rect">
            <a:avLst/>
          </a:prstGeom>
          <a:noFill/>
        </p:spPr>
        <p:txBody>
          <a:bodyPr wrap="square">
            <a:spAutoFit/>
          </a:bodyPr>
          <a:lstStyle/>
          <a:p>
            <a:r>
              <a:rPr lang="nl-NL" sz="2400" dirty="0">
                <a:latin typeface="Arial" panose="020B0604020202020204" pitchFamily="34" charset="0"/>
                <a:cs typeface="Arial" panose="020B0604020202020204" pitchFamily="34" charset="0"/>
              </a:rPr>
              <a:t>We kijken naar de volgende producten:</a:t>
            </a:r>
          </a:p>
          <a:p>
            <a:pPr marL="342900" indent="-342900">
              <a:buFont typeface="+mj-lt"/>
              <a:buAutoNum type="arabicPeriod"/>
            </a:pPr>
            <a:r>
              <a:rPr lang="nl-NL" sz="2400" dirty="0">
                <a:latin typeface="Arial" panose="020B0604020202020204" pitchFamily="34" charset="0"/>
                <a:cs typeface="Arial" panose="020B0604020202020204" pitchFamily="34" charset="0"/>
              </a:rPr>
              <a:t>Boomschors</a:t>
            </a:r>
          </a:p>
          <a:p>
            <a:pPr marL="342900" indent="-342900">
              <a:buFont typeface="+mj-lt"/>
              <a:buAutoNum type="arabicPeriod"/>
            </a:pPr>
            <a:r>
              <a:rPr lang="nl-NL" sz="2400" dirty="0">
                <a:latin typeface="Arial" panose="020B0604020202020204" pitchFamily="34" charset="0"/>
                <a:cs typeface="Arial" panose="020B0604020202020204" pitchFamily="34" charset="0"/>
              </a:rPr>
              <a:t>Compost</a:t>
            </a:r>
          </a:p>
          <a:p>
            <a:pPr marL="342900" indent="-342900">
              <a:buFont typeface="+mj-lt"/>
              <a:buAutoNum type="arabicPeriod"/>
            </a:pPr>
            <a:r>
              <a:rPr lang="nl-NL" sz="2400" dirty="0">
                <a:latin typeface="Arial" panose="020B0604020202020204" pitchFamily="34" charset="0"/>
                <a:cs typeface="Arial" panose="020B0604020202020204" pitchFamily="34" charset="0"/>
              </a:rPr>
              <a:t>Houtvezel</a:t>
            </a:r>
          </a:p>
          <a:p>
            <a:pPr marL="342900" indent="-342900">
              <a:buFont typeface="+mj-lt"/>
              <a:buAutoNum type="arabicPeriod"/>
            </a:pPr>
            <a:r>
              <a:rPr lang="nl-NL" sz="2400" dirty="0">
                <a:latin typeface="Arial" panose="020B0604020202020204" pitchFamily="34" charset="0"/>
                <a:cs typeface="Arial" panose="020B0604020202020204" pitchFamily="34" charset="0"/>
              </a:rPr>
              <a:t>Kokosproducten</a:t>
            </a:r>
          </a:p>
          <a:p>
            <a:pPr marL="342900" indent="-342900">
              <a:buFont typeface="+mj-lt"/>
              <a:buAutoNum type="arabicPeriod"/>
            </a:pPr>
            <a:r>
              <a:rPr lang="nl-NL" sz="2400" dirty="0">
                <a:latin typeface="Arial" panose="020B0604020202020204" pitchFamily="34" charset="0"/>
                <a:cs typeface="Arial" panose="020B0604020202020204" pitchFamily="34" charset="0"/>
              </a:rPr>
              <a:t>Rijstkaf</a:t>
            </a:r>
          </a:p>
          <a:p>
            <a:pPr marL="342900" indent="-342900">
              <a:buFont typeface="+mj-lt"/>
              <a:buAutoNum type="arabicPeriod"/>
            </a:pPr>
            <a:r>
              <a:rPr lang="nl-NL" sz="2400" dirty="0">
                <a:latin typeface="Arial" panose="020B0604020202020204" pitchFamily="34" charset="0"/>
                <a:cs typeface="Arial" panose="020B0604020202020204" pitchFamily="34" charset="0"/>
              </a:rPr>
              <a:t>Veenproducten</a:t>
            </a:r>
          </a:p>
          <a:p>
            <a:pPr marL="342900" indent="-342900">
              <a:buFont typeface="+mj-lt"/>
              <a:buAutoNum type="arabicPeriod"/>
            </a:pPr>
            <a:r>
              <a:rPr lang="nl-NL" sz="2400" dirty="0">
                <a:latin typeface="Arial" panose="020B0604020202020204" pitchFamily="34" charset="0"/>
                <a:cs typeface="Arial" panose="020B0604020202020204" pitchFamily="34" charset="0"/>
              </a:rPr>
              <a:t>Kalkproducten</a:t>
            </a:r>
          </a:p>
          <a:p>
            <a:pPr marL="342900" indent="-342900">
              <a:buFont typeface="+mj-lt"/>
              <a:buAutoNum type="arabicPeriod"/>
            </a:pPr>
            <a:r>
              <a:rPr lang="nl-NL" sz="2400" dirty="0">
                <a:latin typeface="Arial" panose="020B0604020202020204" pitchFamily="34" charset="0"/>
                <a:cs typeface="Arial" panose="020B0604020202020204" pitchFamily="34" charset="0"/>
              </a:rPr>
              <a:t>Meststoffen</a:t>
            </a:r>
          </a:p>
          <a:p>
            <a:pPr marL="342900" indent="-342900">
              <a:buFont typeface="+mj-lt"/>
              <a:buAutoNum type="arabicPeriod"/>
            </a:pPr>
            <a:endParaRPr lang="nl-NL" dirty="0"/>
          </a:p>
        </p:txBody>
      </p:sp>
      <p:pic>
        <p:nvPicPr>
          <p:cNvPr id="5" name="Afbeelding 4">
            <a:extLst>
              <a:ext uri="{FF2B5EF4-FFF2-40B4-BE49-F238E27FC236}">
                <a16:creationId xmlns:a16="http://schemas.microsoft.com/office/drawing/2014/main" id="{CE1EF1CB-7ADC-B559-0755-2F05F222A999}"/>
              </a:ext>
            </a:extLst>
          </p:cNvPr>
          <p:cNvPicPr>
            <a:picLocks noChangeAspect="1"/>
          </p:cNvPicPr>
          <p:nvPr/>
        </p:nvPicPr>
        <p:blipFill>
          <a:blip r:embed="rId4"/>
          <a:stretch>
            <a:fillRect/>
          </a:stretch>
        </p:blipFill>
        <p:spPr>
          <a:xfrm>
            <a:off x="7588030" y="3723824"/>
            <a:ext cx="2920597" cy="2850559"/>
          </a:xfrm>
          <a:prstGeom prst="rect">
            <a:avLst/>
          </a:prstGeom>
        </p:spPr>
      </p:pic>
    </p:spTree>
    <p:extLst>
      <p:ext uri="{BB962C8B-B14F-4D97-AF65-F5344CB8AC3E}">
        <p14:creationId xmlns:p14="http://schemas.microsoft.com/office/powerpoint/2010/main" val="4949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7568" y="620690"/>
            <a:ext cx="6622504" cy="864095"/>
          </a:xfrm>
        </p:spPr>
        <p:txBody>
          <a:bodyPr>
            <a:normAutofit/>
          </a:bodyPr>
          <a:lstStyle/>
          <a:p>
            <a:pPr algn="ctr"/>
            <a:r>
              <a:rPr lang="nl-NL" sz="2700" i="1" dirty="0"/>
              <a:t>Substraten en substraatgrondstoffen</a:t>
            </a:r>
          </a:p>
        </p:txBody>
      </p:sp>
      <p:sp>
        <p:nvSpPr>
          <p:cNvPr id="3" name="Ondertitel 2"/>
          <p:cNvSpPr>
            <a:spLocks noGrp="1"/>
          </p:cNvSpPr>
          <p:nvPr>
            <p:ph type="subTitle" idx="1"/>
          </p:nvPr>
        </p:nvSpPr>
        <p:spPr>
          <a:xfrm>
            <a:off x="2423592" y="1556792"/>
            <a:ext cx="6624736" cy="3816424"/>
          </a:xfrm>
        </p:spPr>
        <p:txBody>
          <a:bodyPr>
            <a:normAutofit/>
          </a:bodyPr>
          <a:lstStyle/>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p:txBody>
      </p:sp>
      <p:pic>
        <p:nvPicPr>
          <p:cNvPr id="8" name="Afbeelding 7">
            <a:extLst>
              <a:ext uri="{FF2B5EF4-FFF2-40B4-BE49-F238E27FC236}">
                <a16:creationId xmlns:a16="http://schemas.microsoft.com/office/drawing/2014/main" id="{3D94ED21-5BCE-4B07-9682-FF2FF6C5E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0072" y="2852936"/>
            <a:ext cx="1767474" cy="810092"/>
          </a:xfrm>
          <a:prstGeom prst="rect">
            <a:avLst/>
          </a:prstGeom>
        </p:spPr>
      </p:pic>
      <p:sp>
        <p:nvSpPr>
          <p:cNvPr id="6" name="Tekstvak 5">
            <a:extLst>
              <a:ext uri="{FF2B5EF4-FFF2-40B4-BE49-F238E27FC236}">
                <a16:creationId xmlns:a16="http://schemas.microsoft.com/office/drawing/2014/main" id="{E7F0DEC1-8270-CD7F-12BB-364AB1522BD1}"/>
              </a:ext>
            </a:extLst>
          </p:cNvPr>
          <p:cNvSpPr txBox="1"/>
          <p:nvPr/>
        </p:nvSpPr>
        <p:spPr>
          <a:xfrm>
            <a:off x="2189853" y="1743199"/>
            <a:ext cx="7805262" cy="3046988"/>
          </a:xfrm>
          <a:prstGeom prst="rect">
            <a:avLst/>
          </a:prstGeom>
          <a:noFill/>
        </p:spPr>
        <p:txBody>
          <a:bodyPr wrap="square">
            <a:spAutoFit/>
          </a:bodyPr>
          <a:lstStyle/>
          <a:p>
            <a:r>
              <a:rPr lang="nl-NL" sz="2400" dirty="0">
                <a:latin typeface="Arial" panose="020B0604020202020204" pitchFamily="34" charset="0"/>
                <a:cs typeface="Arial" panose="020B0604020202020204" pitchFamily="34" charset="0"/>
              </a:rPr>
              <a:t>We kijken naar de volgende producten:</a:t>
            </a:r>
          </a:p>
          <a:p>
            <a:pPr marL="342900" indent="-342900">
              <a:buFont typeface="+mj-lt"/>
              <a:buAutoNum type="arabicPeriod"/>
            </a:pPr>
            <a:r>
              <a:rPr lang="nl-NL" sz="2400" dirty="0">
                <a:latin typeface="Arial" panose="020B0604020202020204" pitchFamily="34" charset="0"/>
                <a:cs typeface="Arial" panose="020B0604020202020204" pitchFamily="34" charset="0"/>
              </a:rPr>
              <a:t>Kleikorrels</a:t>
            </a:r>
          </a:p>
          <a:p>
            <a:pPr marL="342900" indent="-342900">
              <a:buFont typeface="+mj-lt"/>
              <a:buAutoNum type="arabicPeriod"/>
            </a:pPr>
            <a:r>
              <a:rPr lang="nl-NL" sz="2400" dirty="0">
                <a:latin typeface="Arial" panose="020B0604020202020204" pitchFamily="34" charset="0"/>
                <a:cs typeface="Arial" panose="020B0604020202020204" pitchFamily="34" charset="0"/>
              </a:rPr>
              <a:t>Perliet</a:t>
            </a:r>
          </a:p>
          <a:p>
            <a:pPr marL="342900" indent="-342900">
              <a:buFont typeface="+mj-lt"/>
              <a:buAutoNum type="arabicPeriod"/>
            </a:pPr>
            <a:r>
              <a:rPr lang="nl-NL" sz="2400" dirty="0">
                <a:latin typeface="Arial" panose="020B0604020202020204" pitchFamily="34" charset="0"/>
                <a:cs typeface="Arial" panose="020B0604020202020204" pitchFamily="34" charset="0"/>
              </a:rPr>
              <a:t>Puimsteen</a:t>
            </a:r>
          </a:p>
          <a:p>
            <a:pPr marL="342900" indent="-342900">
              <a:buFont typeface="+mj-lt"/>
              <a:buAutoNum type="arabicPeriod"/>
            </a:pPr>
            <a:r>
              <a:rPr lang="nl-NL" sz="2400" dirty="0">
                <a:latin typeface="Arial" panose="020B0604020202020204" pitchFamily="34" charset="0"/>
                <a:cs typeface="Arial" panose="020B0604020202020204" pitchFamily="34" charset="0"/>
              </a:rPr>
              <a:t>Vermiculiet</a:t>
            </a:r>
          </a:p>
          <a:p>
            <a:pPr marL="342900" indent="-342900">
              <a:buFont typeface="+mj-lt"/>
              <a:buAutoNum type="arabicPeriod"/>
            </a:pPr>
            <a:r>
              <a:rPr lang="nl-NL" sz="2400" dirty="0">
                <a:latin typeface="Arial" panose="020B0604020202020204" pitchFamily="34" charset="0"/>
                <a:cs typeface="Arial" panose="020B0604020202020204" pitchFamily="34" charset="0"/>
              </a:rPr>
              <a:t>Steenwol</a:t>
            </a:r>
          </a:p>
          <a:p>
            <a:pPr marL="342900" indent="-342900">
              <a:buFont typeface="+mj-lt"/>
              <a:buAutoNum type="arabicPeriod"/>
            </a:pPr>
            <a:r>
              <a:rPr lang="nl-NL" sz="2400" dirty="0">
                <a:latin typeface="Arial" panose="020B0604020202020204" pitchFamily="34" charset="0"/>
                <a:cs typeface="Arial" panose="020B0604020202020204" pitchFamily="34" charset="0"/>
              </a:rPr>
              <a:t>Berekenen hoeveel substraat je nodig hebt.</a:t>
            </a:r>
          </a:p>
          <a:p>
            <a:pPr marL="342900" indent="-342900">
              <a:buFont typeface="+mj-lt"/>
              <a:buAutoNum type="arabicPeriod"/>
            </a:pPr>
            <a:endParaRPr lang="nl-NL" sz="2400" dirty="0">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9FBCFF1F-644F-E59C-40EE-A7933DBDBEA3}"/>
              </a:ext>
            </a:extLst>
          </p:cNvPr>
          <p:cNvPicPr>
            <a:picLocks noChangeAspect="1"/>
          </p:cNvPicPr>
          <p:nvPr/>
        </p:nvPicPr>
        <p:blipFill>
          <a:blip r:embed="rId4"/>
          <a:stretch>
            <a:fillRect/>
          </a:stretch>
        </p:blipFill>
        <p:spPr>
          <a:xfrm>
            <a:off x="3826024" y="4466916"/>
            <a:ext cx="5004048" cy="1956617"/>
          </a:xfrm>
          <a:prstGeom prst="rect">
            <a:avLst/>
          </a:prstGeom>
        </p:spPr>
      </p:pic>
    </p:spTree>
    <p:extLst>
      <p:ext uri="{BB962C8B-B14F-4D97-AF65-F5344CB8AC3E}">
        <p14:creationId xmlns:p14="http://schemas.microsoft.com/office/powerpoint/2010/main" val="237091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951058" y="1472974"/>
            <a:ext cx="6534978" cy="857250"/>
          </a:xfrm>
        </p:spPr>
        <p:txBody>
          <a:bodyPr>
            <a:normAutofit/>
          </a:bodyPr>
          <a:lstStyle/>
          <a:p>
            <a:r>
              <a:rPr lang="nl-NL" sz="2400" b="1" dirty="0"/>
              <a:t>Bemesting en Substraat</a:t>
            </a:r>
            <a:br>
              <a:rPr lang="nl-NL" sz="2400" b="1" dirty="0"/>
            </a:br>
            <a:endParaRPr lang="nl-NL" sz="2400" b="1" dirty="0"/>
          </a:p>
        </p:txBody>
      </p:sp>
      <p:sp>
        <p:nvSpPr>
          <p:cNvPr id="7" name="Rechthoek 6">
            <a:extLst>
              <a:ext uri="{FF2B5EF4-FFF2-40B4-BE49-F238E27FC236}">
                <a16:creationId xmlns:a16="http://schemas.microsoft.com/office/drawing/2014/main" id="{D30EB54A-285B-400E-AD1D-06A4D18041BF}"/>
              </a:ext>
            </a:extLst>
          </p:cNvPr>
          <p:cNvSpPr/>
          <p:nvPr/>
        </p:nvSpPr>
        <p:spPr>
          <a:xfrm>
            <a:off x="791988" y="2105561"/>
            <a:ext cx="9959585" cy="1323439"/>
          </a:xfrm>
          <a:prstGeom prst="rect">
            <a:avLst/>
          </a:prstGeom>
        </p:spPr>
        <p:txBody>
          <a:bodyPr wrap="square">
            <a:spAutoFit/>
          </a:bodyPr>
          <a:lstStyle/>
          <a:p>
            <a:pPr marL="342900" indent="-342900">
              <a:buFontTx/>
              <a:buChar char="-"/>
            </a:pPr>
            <a:endParaRPr lang="nl-NL" sz="2000" dirty="0"/>
          </a:p>
          <a:p>
            <a:endParaRPr lang="nl-NL" sz="2000" dirty="0"/>
          </a:p>
          <a:p>
            <a:endParaRPr lang="nl-NL" sz="2000" dirty="0"/>
          </a:p>
          <a:p>
            <a:endParaRPr lang="nl-NL" sz="2000" dirty="0"/>
          </a:p>
        </p:txBody>
      </p:sp>
      <p:pic>
        <p:nvPicPr>
          <p:cNvPr id="5" name="Afbeelding 4">
            <a:extLst>
              <a:ext uri="{FF2B5EF4-FFF2-40B4-BE49-F238E27FC236}">
                <a16:creationId xmlns:a16="http://schemas.microsoft.com/office/drawing/2014/main" id="{474F807D-A62F-46FC-9753-C964BB879512}"/>
              </a:ext>
            </a:extLst>
          </p:cNvPr>
          <p:cNvPicPr>
            <a:picLocks noChangeAspect="1"/>
          </p:cNvPicPr>
          <p:nvPr/>
        </p:nvPicPr>
        <p:blipFill>
          <a:blip r:embed="rId2"/>
          <a:stretch>
            <a:fillRect/>
          </a:stretch>
        </p:blipFill>
        <p:spPr>
          <a:xfrm>
            <a:off x="951058" y="1945866"/>
            <a:ext cx="8913032" cy="4912134"/>
          </a:xfrm>
          <a:prstGeom prst="rect">
            <a:avLst/>
          </a:prstGeom>
        </p:spPr>
      </p:pic>
      <p:sp>
        <p:nvSpPr>
          <p:cNvPr id="6" name="Rechthoek 5">
            <a:hlinkClick r:id="rId3"/>
            <a:extLst>
              <a:ext uri="{FF2B5EF4-FFF2-40B4-BE49-F238E27FC236}">
                <a16:creationId xmlns:a16="http://schemas.microsoft.com/office/drawing/2014/main" id="{EB3B3D61-25B7-4B96-8237-C1F89758B12F}"/>
              </a:ext>
            </a:extLst>
          </p:cNvPr>
          <p:cNvSpPr/>
          <p:nvPr/>
        </p:nvSpPr>
        <p:spPr>
          <a:xfrm>
            <a:off x="6096000" y="6488668"/>
            <a:ext cx="6041141" cy="369332"/>
          </a:xfrm>
          <a:prstGeom prst="rect">
            <a:avLst/>
          </a:prstGeom>
        </p:spPr>
        <p:txBody>
          <a:bodyPr wrap="none">
            <a:spAutoFit/>
          </a:bodyPr>
          <a:lstStyle/>
          <a:p>
            <a:r>
              <a:rPr lang="nl-NL" dirty="0">
                <a:hlinkClick r:id="rId3"/>
              </a:rPr>
              <a:t>https://www.rhp.nl/nl/veiligheid-van-(nieuwe)-grondstoffen</a:t>
            </a:r>
            <a:endParaRPr lang="nl-NL" dirty="0"/>
          </a:p>
        </p:txBody>
      </p:sp>
    </p:spTree>
    <p:extLst>
      <p:ext uri="{BB962C8B-B14F-4D97-AF65-F5344CB8AC3E}">
        <p14:creationId xmlns:p14="http://schemas.microsoft.com/office/powerpoint/2010/main" val="357839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951058" y="1472974"/>
            <a:ext cx="6534978" cy="857250"/>
          </a:xfrm>
        </p:spPr>
        <p:txBody>
          <a:bodyPr>
            <a:normAutofit/>
          </a:bodyPr>
          <a:lstStyle/>
          <a:p>
            <a:r>
              <a:rPr lang="nl-NL" sz="2400" b="1" dirty="0"/>
              <a:t>Bemesting en Substraat</a:t>
            </a:r>
            <a:br>
              <a:rPr lang="nl-NL" sz="2400" b="1" dirty="0"/>
            </a:br>
            <a:endParaRPr lang="nl-NL" sz="2400" b="1" dirty="0"/>
          </a:p>
        </p:txBody>
      </p:sp>
      <p:sp>
        <p:nvSpPr>
          <p:cNvPr id="7" name="Rechthoek 6">
            <a:extLst>
              <a:ext uri="{FF2B5EF4-FFF2-40B4-BE49-F238E27FC236}">
                <a16:creationId xmlns:a16="http://schemas.microsoft.com/office/drawing/2014/main" id="{D30EB54A-285B-400E-AD1D-06A4D18041BF}"/>
              </a:ext>
            </a:extLst>
          </p:cNvPr>
          <p:cNvSpPr/>
          <p:nvPr/>
        </p:nvSpPr>
        <p:spPr>
          <a:xfrm>
            <a:off x="791988" y="2105561"/>
            <a:ext cx="9959585" cy="1323439"/>
          </a:xfrm>
          <a:prstGeom prst="rect">
            <a:avLst/>
          </a:prstGeom>
        </p:spPr>
        <p:txBody>
          <a:bodyPr wrap="square">
            <a:spAutoFit/>
          </a:bodyPr>
          <a:lstStyle/>
          <a:p>
            <a:pPr marL="342900" indent="-342900">
              <a:buFontTx/>
              <a:buChar char="-"/>
            </a:pPr>
            <a:endParaRPr lang="nl-NL" sz="2000" dirty="0"/>
          </a:p>
          <a:p>
            <a:endParaRPr lang="nl-NL" sz="2000" dirty="0"/>
          </a:p>
          <a:p>
            <a:endParaRPr lang="nl-NL" sz="2000" dirty="0"/>
          </a:p>
          <a:p>
            <a:endParaRPr lang="nl-NL" sz="2000" dirty="0"/>
          </a:p>
        </p:txBody>
      </p:sp>
      <p:sp>
        <p:nvSpPr>
          <p:cNvPr id="6" name="Rechthoek 5">
            <a:hlinkClick r:id="rId3"/>
            <a:extLst>
              <a:ext uri="{FF2B5EF4-FFF2-40B4-BE49-F238E27FC236}">
                <a16:creationId xmlns:a16="http://schemas.microsoft.com/office/drawing/2014/main" id="{EB3B3D61-25B7-4B96-8237-C1F89758B12F}"/>
              </a:ext>
            </a:extLst>
          </p:cNvPr>
          <p:cNvSpPr/>
          <p:nvPr/>
        </p:nvSpPr>
        <p:spPr>
          <a:xfrm>
            <a:off x="6096000" y="6488668"/>
            <a:ext cx="6041141" cy="369332"/>
          </a:xfrm>
          <a:prstGeom prst="rect">
            <a:avLst/>
          </a:prstGeom>
        </p:spPr>
        <p:txBody>
          <a:bodyPr wrap="none">
            <a:spAutoFit/>
          </a:bodyPr>
          <a:lstStyle/>
          <a:p>
            <a:r>
              <a:rPr lang="nl-NL" dirty="0">
                <a:hlinkClick r:id="rId3"/>
              </a:rPr>
              <a:t>https://www.rhp.nl/nl/veiligheid-van-(nieuwe)-grondstoffen</a:t>
            </a:r>
            <a:endParaRPr lang="nl-NL" dirty="0"/>
          </a:p>
        </p:txBody>
      </p:sp>
      <p:sp>
        <p:nvSpPr>
          <p:cNvPr id="8" name="Rechthoek 7">
            <a:extLst>
              <a:ext uri="{FF2B5EF4-FFF2-40B4-BE49-F238E27FC236}">
                <a16:creationId xmlns:a16="http://schemas.microsoft.com/office/drawing/2014/main" id="{AF0215FE-735B-4FBE-B21B-8C68EBF44DC0}"/>
              </a:ext>
            </a:extLst>
          </p:cNvPr>
          <p:cNvSpPr/>
          <p:nvPr/>
        </p:nvSpPr>
        <p:spPr>
          <a:xfrm>
            <a:off x="951058" y="2105561"/>
            <a:ext cx="6096000" cy="2677656"/>
          </a:xfrm>
          <a:prstGeom prst="rect">
            <a:avLst/>
          </a:prstGeom>
        </p:spPr>
        <p:txBody>
          <a:bodyPr>
            <a:spAutoFit/>
          </a:bodyPr>
          <a:lstStyle/>
          <a:p>
            <a:pPr marL="285750" indent="-285750">
              <a:buFont typeface="Arial" panose="020B0604020202020204" pitchFamily="34" charset="0"/>
              <a:buChar char="•"/>
            </a:pPr>
            <a:r>
              <a:rPr lang="nl-NL" sz="2400" dirty="0"/>
              <a:t>Fytosanitaire risico’s</a:t>
            </a:r>
          </a:p>
          <a:p>
            <a:pPr marL="285750" indent="-285750">
              <a:buFont typeface="Arial" panose="020B0604020202020204" pitchFamily="34" charset="0"/>
              <a:buChar char="•"/>
            </a:pPr>
            <a:r>
              <a:rPr lang="nl-NL" sz="2400" dirty="0" err="1"/>
              <a:t>Hygiënisatie</a:t>
            </a:r>
            <a:endParaRPr lang="nl-NL" sz="2400" dirty="0"/>
          </a:p>
          <a:p>
            <a:pPr marL="285750" indent="-285750">
              <a:buFont typeface="Arial" panose="020B0604020202020204" pitchFamily="34" charset="0"/>
              <a:buChar char="•"/>
            </a:pPr>
            <a:r>
              <a:rPr lang="nl-NL" sz="2400" dirty="0"/>
              <a:t>Onkruiden</a:t>
            </a:r>
          </a:p>
          <a:p>
            <a:pPr marL="285750" indent="-285750">
              <a:buFont typeface="Arial" panose="020B0604020202020204" pitchFamily="34" charset="0"/>
              <a:buChar char="•"/>
            </a:pPr>
            <a:r>
              <a:rPr lang="nl-NL" sz="2400" dirty="0" err="1"/>
              <a:t>Planttoxische</a:t>
            </a:r>
            <a:r>
              <a:rPr lang="nl-NL" sz="2400" dirty="0"/>
              <a:t> stoffen en zichtbare verontreinigingen</a:t>
            </a:r>
          </a:p>
          <a:p>
            <a:pPr marL="285750" indent="-285750">
              <a:buFont typeface="Arial" panose="020B0604020202020204" pitchFamily="34" charset="0"/>
              <a:buChar char="•"/>
            </a:pPr>
            <a:r>
              <a:rPr lang="nl-NL" sz="2400" dirty="0"/>
              <a:t>Residuen van bestrijdingsmiddelen</a:t>
            </a:r>
          </a:p>
          <a:p>
            <a:pPr marL="285750" indent="-285750">
              <a:buFont typeface="Arial" panose="020B0604020202020204" pitchFamily="34" charset="0"/>
              <a:buChar char="•"/>
            </a:pPr>
            <a:r>
              <a:rPr lang="nl-NL" sz="2400" dirty="0"/>
              <a:t>Plantverdraagzaamheid</a:t>
            </a:r>
          </a:p>
        </p:txBody>
      </p:sp>
      <p:pic>
        <p:nvPicPr>
          <p:cNvPr id="4" name="Afbeelding 3">
            <a:extLst>
              <a:ext uri="{FF2B5EF4-FFF2-40B4-BE49-F238E27FC236}">
                <a16:creationId xmlns:a16="http://schemas.microsoft.com/office/drawing/2014/main" id="{2C5FE11E-A81C-43E7-BBAC-D2D947326FEA}"/>
              </a:ext>
            </a:extLst>
          </p:cNvPr>
          <p:cNvPicPr>
            <a:picLocks noChangeAspect="1"/>
          </p:cNvPicPr>
          <p:nvPr/>
        </p:nvPicPr>
        <p:blipFill>
          <a:blip r:embed="rId4"/>
          <a:stretch>
            <a:fillRect/>
          </a:stretch>
        </p:blipFill>
        <p:spPr>
          <a:xfrm>
            <a:off x="7110013" y="507033"/>
            <a:ext cx="4456562" cy="2456901"/>
          </a:xfrm>
          <a:prstGeom prst="rect">
            <a:avLst/>
          </a:prstGeom>
        </p:spPr>
      </p:pic>
    </p:spTree>
    <p:extLst>
      <p:ext uri="{BB962C8B-B14F-4D97-AF65-F5344CB8AC3E}">
        <p14:creationId xmlns:p14="http://schemas.microsoft.com/office/powerpoint/2010/main" val="102698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951058" y="1472974"/>
            <a:ext cx="6534978" cy="857250"/>
          </a:xfrm>
        </p:spPr>
        <p:txBody>
          <a:bodyPr>
            <a:normAutofit/>
          </a:bodyPr>
          <a:lstStyle/>
          <a:p>
            <a:r>
              <a:rPr lang="nl-NL" sz="2400" b="1" dirty="0"/>
              <a:t>Bemesting en Substraat</a:t>
            </a:r>
            <a:br>
              <a:rPr lang="nl-NL" sz="2400" b="1" dirty="0"/>
            </a:br>
            <a:endParaRPr lang="nl-NL" sz="2400" b="1" dirty="0"/>
          </a:p>
        </p:txBody>
      </p:sp>
      <p:sp>
        <p:nvSpPr>
          <p:cNvPr id="7" name="Rechthoek 6">
            <a:extLst>
              <a:ext uri="{FF2B5EF4-FFF2-40B4-BE49-F238E27FC236}">
                <a16:creationId xmlns:a16="http://schemas.microsoft.com/office/drawing/2014/main" id="{D30EB54A-285B-400E-AD1D-06A4D18041BF}"/>
              </a:ext>
            </a:extLst>
          </p:cNvPr>
          <p:cNvSpPr/>
          <p:nvPr/>
        </p:nvSpPr>
        <p:spPr>
          <a:xfrm>
            <a:off x="791988" y="2105561"/>
            <a:ext cx="9959585" cy="1323439"/>
          </a:xfrm>
          <a:prstGeom prst="rect">
            <a:avLst/>
          </a:prstGeom>
        </p:spPr>
        <p:txBody>
          <a:bodyPr wrap="square">
            <a:spAutoFit/>
          </a:bodyPr>
          <a:lstStyle/>
          <a:p>
            <a:pPr marL="342900" indent="-342900">
              <a:buFontTx/>
              <a:buChar char="-"/>
            </a:pPr>
            <a:endParaRPr lang="nl-NL" sz="2000" dirty="0"/>
          </a:p>
          <a:p>
            <a:endParaRPr lang="nl-NL" sz="2000" dirty="0"/>
          </a:p>
          <a:p>
            <a:endParaRPr lang="nl-NL" sz="2000" dirty="0"/>
          </a:p>
          <a:p>
            <a:endParaRPr lang="nl-NL" sz="2000" dirty="0"/>
          </a:p>
        </p:txBody>
      </p:sp>
      <p:pic>
        <p:nvPicPr>
          <p:cNvPr id="3" name="Afbeelding 2">
            <a:extLst>
              <a:ext uri="{FF2B5EF4-FFF2-40B4-BE49-F238E27FC236}">
                <a16:creationId xmlns:a16="http://schemas.microsoft.com/office/drawing/2014/main" id="{5746CB17-293B-4F3C-AD91-1F005DC2EB60}"/>
              </a:ext>
            </a:extLst>
          </p:cNvPr>
          <p:cNvPicPr>
            <a:picLocks noChangeAspect="1"/>
          </p:cNvPicPr>
          <p:nvPr/>
        </p:nvPicPr>
        <p:blipFill>
          <a:blip r:embed="rId2"/>
          <a:stretch>
            <a:fillRect/>
          </a:stretch>
        </p:blipFill>
        <p:spPr>
          <a:xfrm>
            <a:off x="951058" y="2105561"/>
            <a:ext cx="7548550" cy="3893595"/>
          </a:xfrm>
          <a:prstGeom prst="rect">
            <a:avLst/>
          </a:prstGeom>
        </p:spPr>
      </p:pic>
      <p:sp>
        <p:nvSpPr>
          <p:cNvPr id="4" name="Rechthoek 3">
            <a:hlinkClick r:id="rId3"/>
            <a:extLst>
              <a:ext uri="{FF2B5EF4-FFF2-40B4-BE49-F238E27FC236}">
                <a16:creationId xmlns:a16="http://schemas.microsoft.com/office/drawing/2014/main" id="{B46344AE-1EC8-4932-B78D-6C05009BC0B3}"/>
              </a:ext>
            </a:extLst>
          </p:cNvPr>
          <p:cNvSpPr/>
          <p:nvPr/>
        </p:nvSpPr>
        <p:spPr>
          <a:xfrm>
            <a:off x="7486036" y="6079148"/>
            <a:ext cx="3788281" cy="369332"/>
          </a:xfrm>
          <a:prstGeom prst="rect">
            <a:avLst/>
          </a:prstGeom>
        </p:spPr>
        <p:txBody>
          <a:bodyPr wrap="none">
            <a:spAutoFit/>
          </a:bodyPr>
          <a:lstStyle/>
          <a:p>
            <a:r>
              <a:rPr lang="nl-NL" dirty="0">
                <a:hlinkClick r:id="rId3"/>
              </a:rPr>
              <a:t>https://www.rhp.nl/nl/ph-en-voeding</a:t>
            </a:r>
            <a:endParaRPr lang="nl-NL" dirty="0"/>
          </a:p>
        </p:txBody>
      </p:sp>
    </p:spTree>
    <p:extLst>
      <p:ext uri="{BB962C8B-B14F-4D97-AF65-F5344CB8AC3E}">
        <p14:creationId xmlns:p14="http://schemas.microsoft.com/office/powerpoint/2010/main" val="1262535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7568" y="620690"/>
            <a:ext cx="6622504" cy="864095"/>
          </a:xfrm>
        </p:spPr>
        <p:txBody>
          <a:bodyPr>
            <a:normAutofit/>
          </a:bodyPr>
          <a:lstStyle/>
          <a:p>
            <a:pPr algn="ctr"/>
            <a:r>
              <a:rPr lang="nl-NL" sz="2400" i="1" dirty="0">
                <a:cs typeface="Arial" panose="020B0604020202020204" pitchFamily="34" charset="0"/>
              </a:rPr>
              <a:t>Substraten en substraatgrondstoffen</a:t>
            </a:r>
          </a:p>
        </p:txBody>
      </p:sp>
      <p:sp>
        <p:nvSpPr>
          <p:cNvPr id="3" name="Ondertitel 2"/>
          <p:cNvSpPr>
            <a:spLocks noGrp="1"/>
          </p:cNvSpPr>
          <p:nvPr>
            <p:ph type="subTitle" idx="1"/>
          </p:nvPr>
        </p:nvSpPr>
        <p:spPr>
          <a:xfrm>
            <a:off x="2423592" y="1556792"/>
            <a:ext cx="6624736" cy="3816424"/>
          </a:xfrm>
        </p:spPr>
        <p:txBody>
          <a:bodyPr>
            <a:normAutofit/>
          </a:bodyPr>
          <a:lstStyle/>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p:txBody>
      </p:sp>
      <p:sp>
        <p:nvSpPr>
          <p:cNvPr id="4" name="Tekstvak 3"/>
          <p:cNvSpPr txBox="1"/>
          <p:nvPr/>
        </p:nvSpPr>
        <p:spPr>
          <a:xfrm>
            <a:off x="2420887" y="2132856"/>
            <a:ext cx="7704856" cy="3785652"/>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Les 1 Werken met gecertificeerde organische substraten</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Les 2 Werken met kunstmatige substraten</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Les 3 Bemesting en nieuwe substraten</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Les 4 Substraat in de praktijk en herhaling</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Les 5 Toets</a:t>
            </a:r>
          </a:p>
        </p:txBody>
      </p:sp>
      <p:pic>
        <p:nvPicPr>
          <p:cNvPr id="5" name="Afbeelding 4">
            <a:extLst>
              <a:ext uri="{FF2B5EF4-FFF2-40B4-BE49-F238E27FC236}">
                <a16:creationId xmlns:a16="http://schemas.microsoft.com/office/drawing/2014/main" id="{541EBCE7-F2E8-450B-9217-CA7CEAED0BEA}"/>
              </a:ext>
            </a:extLst>
          </p:cNvPr>
          <p:cNvPicPr>
            <a:picLocks noChangeAspect="1"/>
          </p:cNvPicPr>
          <p:nvPr/>
        </p:nvPicPr>
        <p:blipFill>
          <a:blip r:embed="rId3"/>
          <a:stretch>
            <a:fillRect/>
          </a:stretch>
        </p:blipFill>
        <p:spPr>
          <a:xfrm>
            <a:off x="8709746" y="3059585"/>
            <a:ext cx="1761897" cy="810838"/>
          </a:xfrm>
          <a:prstGeom prst="rect">
            <a:avLst/>
          </a:prstGeom>
        </p:spPr>
      </p:pic>
    </p:spTree>
    <p:extLst>
      <p:ext uri="{BB962C8B-B14F-4D97-AF65-F5344CB8AC3E}">
        <p14:creationId xmlns:p14="http://schemas.microsoft.com/office/powerpoint/2010/main" val="291666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951057" y="1472974"/>
            <a:ext cx="9358065" cy="857250"/>
          </a:xfrm>
        </p:spPr>
        <p:txBody>
          <a:bodyPr>
            <a:normAutofit fontScale="90000"/>
          </a:bodyPr>
          <a:lstStyle/>
          <a:p>
            <a:r>
              <a:rPr lang="nl-NL" sz="2700" b="1" dirty="0"/>
              <a:t>Bemesting en Substraat</a:t>
            </a:r>
            <a:br>
              <a:rPr lang="nl-NL" sz="2700" b="1" dirty="0"/>
            </a:br>
            <a:br>
              <a:rPr lang="nl-NL" sz="2700" b="1" dirty="0"/>
            </a:br>
            <a:r>
              <a:rPr lang="nl-NL" sz="2700" b="1" dirty="0" err="1"/>
              <a:t>Substraat</a:t>
            </a:r>
            <a:r>
              <a:rPr lang="nl-NL" sz="2700" b="1" dirty="0"/>
              <a:t> in de praktijk, zie module uit ontwikkelcentrum</a:t>
            </a:r>
            <a:br>
              <a:rPr lang="nl-NL" sz="2400" b="1" dirty="0"/>
            </a:br>
            <a:br>
              <a:rPr lang="nl-NL" sz="2400" b="1" dirty="0"/>
            </a:br>
            <a:br>
              <a:rPr lang="nl-NL" sz="2400" b="1" dirty="0"/>
            </a:br>
            <a:r>
              <a:rPr lang="nl-NL" sz="2400" b="1" dirty="0">
                <a:hlinkClick r:id="rId2"/>
              </a:rPr>
              <a:t>KLIK OP DEZE LINK</a:t>
            </a:r>
            <a:endParaRPr lang="nl-NL" sz="2400" b="1" dirty="0"/>
          </a:p>
        </p:txBody>
      </p:sp>
      <p:sp>
        <p:nvSpPr>
          <p:cNvPr id="7" name="Rechthoek 6">
            <a:extLst>
              <a:ext uri="{FF2B5EF4-FFF2-40B4-BE49-F238E27FC236}">
                <a16:creationId xmlns:a16="http://schemas.microsoft.com/office/drawing/2014/main" id="{D30EB54A-285B-400E-AD1D-06A4D18041BF}"/>
              </a:ext>
            </a:extLst>
          </p:cNvPr>
          <p:cNvSpPr/>
          <p:nvPr/>
        </p:nvSpPr>
        <p:spPr>
          <a:xfrm>
            <a:off x="791988" y="2105561"/>
            <a:ext cx="9959585" cy="1323439"/>
          </a:xfrm>
          <a:prstGeom prst="rect">
            <a:avLst/>
          </a:prstGeom>
        </p:spPr>
        <p:txBody>
          <a:bodyPr wrap="square">
            <a:spAutoFit/>
          </a:bodyPr>
          <a:lstStyle/>
          <a:p>
            <a:pPr marL="342900" indent="-342900">
              <a:buFontTx/>
              <a:buChar char="-"/>
            </a:pPr>
            <a:endParaRPr lang="nl-NL" sz="2000" dirty="0"/>
          </a:p>
          <a:p>
            <a:endParaRPr lang="nl-NL" sz="2000" dirty="0"/>
          </a:p>
          <a:p>
            <a:endParaRPr lang="nl-NL" sz="2000" dirty="0"/>
          </a:p>
          <a:p>
            <a:endParaRPr lang="nl-NL" sz="2000" dirty="0"/>
          </a:p>
        </p:txBody>
      </p:sp>
      <p:pic>
        <p:nvPicPr>
          <p:cNvPr id="6" name="Afbeelding 5">
            <a:extLst>
              <a:ext uri="{FF2B5EF4-FFF2-40B4-BE49-F238E27FC236}">
                <a16:creationId xmlns:a16="http://schemas.microsoft.com/office/drawing/2014/main" id="{9A147D7F-4238-39D1-964C-0CFDBB2F61CD}"/>
              </a:ext>
            </a:extLst>
          </p:cNvPr>
          <p:cNvPicPr>
            <a:picLocks noChangeAspect="1"/>
          </p:cNvPicPr>
          <p:nvPr/>
        </p:nvPicPr>
        <p:blipFill>
          <a:blip r:embed="rId3"/>
          <a:stretch>
            <a:fillRect/>
          </a:stretch>
        </p:blipFill>
        <p:spPr>
          <a:xfrm>
            <a:off x="8725204" y="338894"/>
            <a:ext cx="2498092" cy="1565585"/>
          </a:xfrm>
          <a:prstGeom prst="rect">
            <a:avLst/>
          </a:prstGeom>
        </p:spPr>
      </p:pic>
      <p:pic>
        <p:nvPicPr>
          <p:cNvPr id="9" name="Afbeelding 8">
            <a:extLst>
              <a:ext uri="{FF2B5EF4-FFF2-40B4-BE49-F238E27FC236}">
                <a16:creationId xmlns:a16="http://schemas.microsoft.com/office/drawing/2014/main" id="{3D468EA1-97EA-483F-3FC7-4F2F7E48E24C}"/>
              </a:ext>
            </a:extLst>
          </p:cNvPr>
          <p:cNvPicPr>
            <a:picLocks noChangeAspect="1"/>
          </p:cNvPicPr>
          <p:nvPr/>
        </p:nvPicPr>
        <p:blipFill>
          <a:blip r:embed="rId4"/>
          <a:stretch>
            <a:fillRect/>
          </a:stretch>
        </p:blipFill>
        <p:spPr>
          <a:xfrm>
            <a:off x="5293201" y="2828369"/>
            <a:ext cx="2110923" cy="3398815"/>
          </a:xfrm>
          <a:prstGeom prst="rect">
            <a:avLst/>
          </a:prstGeom>
        </p:spPr>
      </p:pic>
      <p:sp>
        <p:nvSpPr>
          <p:cNvPr id="10" name="Tekstvak 9">
            <a:extLst>
              <a:ext uri="{FF2B5EF4-FFF2-40B4-BE49-F238E27FC236}">
                <a16:creationId xmlns:a16="http://schemas.microsoft.com/office/drawing/2014/main" id="{5B48BD02-235B-27A5-D93B-D3E434AC617D}"/>
              </a:ext>
            </a:extLst>
          </p:cNvPr>
          <p:cNvSpPr txBox="1"/>
          <p:nvPr/>
        </p:nvSpPr>
        <p:spPr>
          <a:xfrm>
            <a:off x="951057" y="3982453"/>
            <a:ext cx="3765322" cy="646331"/>
          </a:xfrm>
          <a:prstGeom prst="rect">
            <a:avLst/>
          </a:prstGeom>
          <a:noFill/>
        </p:spPr>
        <p:txBody>
          <a:bodyPr wrap="square" rtlCol="0">
            <a:spAutoFit/>
          </a:bodyPr>
          <a:lstStyle/>
          <a:p>
            <a:r>
              <a:rPr lang="nl-NL" b="1" dirty="0">
                <a:solidFill>
                  <a:srgbClr val="FF0000"/>
                </a:solidFill>
              </a:rPr>
              <a:t>Ga naar </a:t>
            </a:r>
            <a:r>
              <a:rPr lang="nl-NL" b="1" dirty="0" err="1">
                <a:solidFill>
                  <a:srgbClr val="FF0000"/>
                </a:solidFill>
              </a:rPr>
              <a:t>hfst</a:t>
            </a:r>
            <a:r>
              <a:rPr lang="nl-NL" b="1" dirty="0">
                <a:solidFill>
                  <a:srgbClr val="FF0000"/>
                </a:solidFill>
              </a:rPr>
              <a:t> 6</a:t>
            </a:r>
          </a:p>
          <a:p>
            <a:r>
              <a:rPr lang="nl-NL" b="1" dirty="0">
                <a:solidFill>
                  <a:srgbClr val="FF0000"/>
                </a:solidFill>
              </a:rPr>
              <a:t>We behandelen 6.5 6.6 en 6.7</a:t>
            </a:r>
          </a:p>
        </p:txBody>
      </p:sp>
    </p:spTree>
    <p:extLst>
      <p:ext uri="{BB962C8B-B14F-4D97-AF65-F5344CB8AC3E}">
        <p14:creationId xmlns:p14="http://schemas.microsoft.com/office/powerpoint/2010/main" val="201836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30EB54A-285B-400E-AD1D-06A4D18041BF}"/>
              </a:ext>
            </a:extLst>
          </p:cNvPr>
          <p:cNvSpPr/>
          <p:nvPr/>
        </p:nvSpPr>
        <p:spPr>
          <a:xfrm>
            <a:off x="791988" y="2105561"/>
            <a:ext cx="9959585" cy="1323439"/>
          </a:xfrm>
          <a:prstGeom prst="rect">
            <a:avLst/>
          </a:prstGeom>
        </p:spPr>
        <p:txBody>
          <a:bodyPr wrap="square">
            <a:spAutoFit/>
          </a:bodyPr>
          <a:lstStyle/>
          <a:p>
            <a:pPr marL="342900" indent="-342900">
              <a:buFontTx/>
              <a:buChar char="-"/>
            </a:pPr>
            <a:endParaRPr lang="nl-NL" sz="2000" dirty="0"/>
          </a:p>
          <a:p>
            <a:endParaRPr lang="nl-NL" sz="2000" dirty="0"/>
          </a:p>
          <a:p>
            <a:endParaRPr lang="nl-NL" sz="2000" dirty="0"/>
          </a:p>
          <a:p>
            <a:endParaRPr lang="nl-NL" sz="2000" dirty="0"/>
          </a:p>
        </p:txBody>
      </p:sp>
      <p:pic>
        <p:nvPicPr>
          <p:cNvPr id="6" name="Afbeelding 5">
            <a:extLst>
              <a:ext uri="{FF2B5EF4-FFF2-40B4-BE49-F238E27FC236}">
                <a16:creationId xmlns:a16="http://schemas.microsoft.com/office/drawing/2014/main" id="{9A147D7F-4238-39D1-964C-0CFDBB2F61CD}"/>
              </a:ext>
            </a:extLst>
          </p:cNvPr>
          <p:cNvPicPr>
            <a:picLocks noChangeAspect="1"/>
          </p:cNvPicPr>
          <p:nvPr/>
        </p:nvPicPr>
        <p:blipFill>
          <a:blip r:embed="rId2"/>
          <a:stretch>
            <a:fillRect/>
          </a:stretch>
        </p:blipFill>
        <p:spPr>
          <a:xfrm>
            <a:off x="9219145" y="0"/>
            <a:ext cx="2498092" cy="1565585"/>
          </a:xfrm>
          <a:prstGeom prst="rect">
            <a:avLst/>
          </a:prstGeom>
        </p:spPr>
      </p:pic>
      <p:pic>
        <p:nvPicPr>
          <p:cNvPr id="4" name="Afbeelding 3">
            <a:extLst>
              <a:ext uri="{FF2B5EF4-FFF2-40B4-BE49-F238E27FC236}">
                <a16:creationId xmlns:a16="http://schemas.microsoft.com/office/drawing/2014/main" id="{04FB9551-5A00-8E4D-4570-0C3C73305815}"/>
              </a:ext>
            </a:extLst>
          </p:cNvPr>
          <p:cNvPicPr>
            <a:picLocks noChangeAspect="1"/>
          </p:cNvPicPr>
          <p:nvPr/>
        </p:nvPicPr>
        <p:blipFill>
          <a:blip r:embed="rId3"/>
          <a:stretch>
            <a:fillRect/>
          </a:stretch>
        </p:blipFill>
        <p:spPr>
          <a:xfrm>
            <a:off x="791988" y="1900989"/>
            <a:ext cx="9638615" cy="3376749"/>
          </a:xfrm>
          <a:prstGeom prst="rect">
            <a:avLst/>
          </a:prstGeom>
        </p:spPr>
      </p:pic>
    </p:spTree>
    <p:extLst>
      <p:ext uri="{BB962C8B-B14F-4D97-AF65-F5344CB8AC3E}">
        <p14:creationId xmlns:p14="http://schemas.microsoft.com/office/powerpoint/2010/main" val="4249989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30EB54A-285B-400E-AD1D-06A4D18041BF}"/>
              </a:ext>
            </a:extLst>
          </p:cNvPr>
          <p:cNvSpPr/>
          <p:nvPr/>
        </p:nvSpPr>
        <p:spPr>
          <a:xfrm>
            <a:off x="791988" y="2105561"/>
            <a:ext cx="9959585" cy="1323439"/>
          </a:xfrm>
          <a:prstGeom prst="rect">
            <a:avLst/>
          </a:prstGeom>
        </p:spPr>
        <p:txBody>
          <a:bodyPr wrap="square">
            <a:spAutoFit/>
          </a:bodyPr>
          <a:lstStyle/>
          <a:p>
            <a:pPr marL="342900" indent="-342900">
              <a:buFontTx/>
              <a:buChar char="-"/>
            </a:pPr>
            <a:endParaRPr lang="nl-NL" sz="2000" dirty="0"/>
          </a:p>
          <a:p>
            <a:endParaRPr lang="nl-NL" sz="2000" dirty="0"/>
          </a:p>
          <a:p>
            <a:endParaRPr lang="nl-NL" sz="2000" dirty="0"/>
          </a:p>
          <a:p>
            <a:endParaRPr lang="nl-NL" sz="2000" dirty="0"/>
          </a:p>
        </p:txBody>
      </p:sp>
      <p:pic>
        <p:nvPicPr>
          <p:cNvPr id="6" name="Afbeelding 5">
            <a:extLst>
              <a:ext uri="{FF2B5EF4-FFF2-40B4-BE49-F238E27FC236}">
                <a16:creationId xmlns:a16="http://schemas.microsoft.com/office/drawing/2014/main" id="{9A147D7F-4238-39D1-964C-0CFDBB2F61CD}"/>
              </a:ext>
            </a:extLst>
          </p:cNvPr>
          <p:cNvPicPr>
            <a:picLocks noChangeAspect="1"/>
          </p:cNvPicPr>
          <p:nvPr/>
        </p:nvPicPr>
        <p:blipFill>
          <a:blip r:embed="rId2"/>
          <a:stretch>
            <a:fillRect/>
          </a:stretch>
        </p:blipFill>
        <p:spPr>
          <a:xfrm>
            <a:off x="9219145" y="0"/>
            <a:ext cx="2498092" cy="1565585"/>
          </a:xfrm>
          <a:prstGeom prst="rect">
            <a:avLst/>
          </a:prstGeom>
        </p:spPr>
      </p:pic>
      <p:pic>
        <p:nvPicPr>
          <p:cNvPr id="3" name="Afbeelding 2">
            <a:extLst>
              <a:ext uri="{FF2B5EF4-FFF2-40B4-BE49-F238E27FC236}">
                <a16:creationId xmlns:a16="http://schemas.microsoft.com/office/drawing/2014/main" id="{7AD06177-AB26-7DDB-FC76-98DFECDAA096}"/>
              </a:ext>
            </a:extLst>
          </p:cNvPr>
          <p:cNvPicPr>
            <a:picLocks noChangeAspect="1"/>
          </p:cNvPicPr>
          <p:nvPr/>
        </p:nvPicPr>
        <p:blipFill>
          <a:blip r:embed="rId3"/>
          <a:stretch>
            <a:fillRect/>
          </a:stretch>
        </p:blipFill>
        <p:spPr>
          <a:xfrm>
            <a:off x="791988" y="1216028"/>
            <a:ext cx="8207593" cy="1454982"/>
          </a:xfrm>
          <a:prstGeom prst="rect">
            <a:avLst/>
          </a:prstGeom>
        </p:spPr>
      </p:pic>
      <p:pic>
        <p:nvPicPr>
          <p:cNvPr id="5" name="Afbeelding 4">
            <a:extLst>
              <a:ext uri="{FF2B5EF4-FFF2-40B4-BE49-F238E27FC236}">
                <a16:creationId xmlns:a16="http://schemas.microsoft.com/office/drawing/2014/main" id="{D2E18AEF-7C16-D163-AD53-73B7903DAE42}"/>
              </a:ext>
            </a:extLst>
          </p:cNvPr>
          <p:cNvPicPr>
            <a:picLocks noChangeAspect="1"/>
          </p:cNvPicPr>
          <p:nvPr/>
        </p:nvPicPr>
        <p:blipFill>
          <a:blip r:embed="rId4"/>
          <a:stretch>
            <a:fillRect/>
          </a:stretch>
        </p:blipFill>
        <p:spPr>
          <a:xfrm>
            <a:off x="791988" y="3259112"/>
            <a:ext cx="8806639" cy="2155099"/>
          </a:xfrm>
          <a:prstGeom prst="rect">
            <a:avLst/>
          </a:prstGeom>
        </p:spPr>
      </p:pic>
    </p:spTree>
    <p:extLst>
      <p:ext uri="{BB962C8B-B14F-4D97-AF65-F5344CB8AC3E}">
        <p14:creationId xmlns:p14="http://schemas.microsoft.com/office/powerpoint/2010/main" val="367100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30EB54A-285B-400E-AD1D-06A4D18041BF}"/>
              </a:ext>
            </a:extLst>
          </p:cNvPr>
          <p:cNvSpPr/>
          <p:nvPr/>
        </p:nvSpPr>
        <p:spPr>
          <a:xfrm>
            <a:off x="791988" y="2105561"/>
            <a:ext cx="9959585" cy="1323439"/>
          </a:xfrm>
          <a:prstGeom prst="rect">
            <a:avLst/>
          </a:prstGeom>
        </p:spPr>
        <p:txBody>
          <a:bodyPr wrap="square">
            <a:spAutoFit/>
          </a:bodyPr>
          <a:lstStyle/>
          <a:p>
            <a:pPr marL="342900" indent="-342900">
              <a:buFontTx/>
              <a:buChar char="-"/>
            </a:pPr>
            <a:endParaRPr lang="nl-NL" sz="2000" dirty="0"/>
          </a:p>
          <a:p>
            <a:endParaRPr lang="nl-NL" sz="2000" dirty="0"/>
          </a:p>
          <a:p>
            <a:endParaRPr lang="nl-NL" sz="2000" dirty="0"/>
          </a:p>
          <a:p>
            <a:endParaRPr lang="nl-NL" sz="2000" dirty="0"/>
          </a:p>
        </p:txBody>
      </p:sp>
      <p:pic>
        <p:nvPicPr>
          <p:cNvPr id="6" name="Afbeelding 5">
            <a:extLst>
              <a:ext uri="{FF2B5EF4-FFF2-40B4-BE49-F238E27FC236}">
                <a16:creationId xmlns:a16="http://schemas.microsoft.com/office/drawing/2014/main" id="{9A147D7F-4238-39D1-964C-0CFDBB2F61CD}"/>
              </a:ext>
            </a:extLst>
          </p:cNvPr>
          <p:cNvPicPr>
            <a:picLocks noChangeAspect="1"/>
          </p:cNvPicPr>
          <p:nvPr/>
        </p:nvPicPr>
        <p:blipFill>
          <a:blip r:embed="rId2"/>
          <a:stretch>
            <a:fillRect/>
          </a:stretch>
        </p:blipFill>
        <p:spPr>
          <a:xfrm>
            <a:off x="9219145" y="0"/>
            <a:ext cx="2498092" cy="1565585"/>
          </a:xfrm>
          <a:prstGeom prst="rect">
            <a:avLst/>
          </a:prstGeom>
        </p:spPr>
      </p:pic>
      <p:pic>
        <p:nvPicPr>
          <p:cNvPr id="3" name="Afbeelding 2">
            <a:extLst>
              <a:ext uri="{FF2B5EF4-FFF2-40B4-BE49-F238E27FC236}">
                <a16:creationId xmlns:a16="http://schemas.microsoft.com/office/drawing/2014/main" id="{B0B9E4C4-D04C-EFD0-46FB-891C217B815B}"/>
              </a:ext>
            </a:extLst>
          </p:cNvPr>
          <p:cNvPicPr>
            <a:picLocks noChangeAspect="1"/>
          </p:cNvPicPr>
          <p:nvPr/>
        </p:nvPicPr>
        <p:blipFill>
          <a:blip r:embed="rId3"/>
          <a:stretch>
            <a:fillRect/>
          </a:stretch>
        </p:blipFill>
        <p:spPr>
          <a:xfrm>
            <a:off x="1173053" y="1167413"/>
            <a:ext cx="7237021" cy="3114384"/>
          </a:xfrm>
          <a:prstGeom prst="rect">
            <a:avLst/>
          </a:prstGeom>
        </p:spPr>
      </p:pic>
      <p:pic>
        <p:nvPicPr>
          <p:cNvPr id="5" name="Afbeelding 4">
            <a:extLst>
              <a:ext uri="{FF2B5EF4-FFF2-40B4-BE49-F238E27FC236}">
                <a16:creationId xmlns:a16="http://schemas.microsoft.com/office/drawing/2014/main" id="{0BB69740-23F4-DD30-24FC-EED5BAD943D7}"/>
              </a:ext>
            </a:extLst>
          </p:cNvPr>
          <p:cNvPicPr>
            <a:picLocks noChangeAspect="1"/>
          </p:cNvPicPr>
          <p:nvPr/>
        </p:nvPicPr>
        <p:blipFill>
          <a:blip r:embed="rId4"/>
          <a:stretch>
            <a:fillRect/>
          </a:stretch>
        </p:blipFill>
        <p:spPr>
          <a:xfrm>
            <a:off x="1173053" y="4281797"/>
            <a:ext cx="7706252" cy="2310702"/>
          </a:xfrm>
          <a:prstGeom prst="rect">
            <a:avLst/>
          </a:prstGeom>
        </p:spPr>
      </p:pic>
      <p:pic>
        <p:nvPicPr>
          <p:cNvPr id="9" name="Afbeelding 8">
            <a:extLst>
              <a:ext uri="{FF2B5EF4-FFF2-40B4-BE49-F238E27FC236}">
                <a16:creationId xmlns:a16="http://schemas.microsoft.com/office/drawing/2014/main" id="{E5B9CD3A-99E4-30D7-F79B-AAE601CB91FF}"/>
              </a:ext>
            </a:extLst>
          </p:cNvPr>
          <p:cNvPicPr>
            <a:picLocks noChangeAspect="1"/>
          </p:cNvPicPr>
          <p:nvPr/>
        </p:nvPicPr>
        <p:blipFill>
          <a:blip r:embed="rId5"/>
          <a:stretch>
            <a:fillRect/>
          </a:stretch>
        </p:blipFill>
        <p:spPr>
          <a:xfrm>
            <a:off x="1110170" y="495888"/>
            <a:ext cx="5158283" cy="393570"/>
          </a:xfrm>
          <a:prstGeom prst="rect">
            <a:avLst/>
          </a:prstGeom>
        </p:spPr>
      </p:pic>
    </p:spTree>
    <p:extLst>
      <p:ext uri="{BB962C8B-B14F-4D97-AF65-F5344CB8AC3E}">
        <p14:creationId xmlns:p14="http://schemas.microsoft.com/office/powerpoint/2010/main" val="387945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22D0541-7D44-7402-56ED-F83941E1BB0F}"/>
              </a:ext>
            </a:extLst>
          </p:cNvPr>
          <p:cNvPicPr>
            <a:picLocks noChangeAspect="1"/>
          </p:cNvPicPr>
          <p:nvPr/>
        </p:nvPicPr>
        <p:blipFill>
          <a:blip r:embed="rId2"/>
          <a:stretch>
            <a:fillRect/>
          </a:stretch>
        </p:blipFill>
        <p:spPr>
          <a:xfrm>
            <a:off x="791988" y="1093756"/>
            <a:ext cx="9113199" cy="2426425"/>
          </a:xfrm>
          <a:prstGeom prst="rect">
            <a:avLst/>
          </a:prstGeom>
        </p:spPr>
      </p:pic>
      <p:sp>
        <p:nvSpPr>
          <p:cNvPr id="7" name="Rechthoek 6">
            <a:extLst>
              <a:ext uri="{FF2B5EF4-FFF2-40B4-BE49-F238E27FC236}">
                <a16:creationId xmlns:a16="http://schemas.microsoft.com/office/drawing/2014/main" id="{D30EB54A-285B-400E-AD1D-06A4D18041BF}"/>
              </a:ext>
            </a:extLst>
          </p:cNvPr>
          <p:cNvSpPr/>
          <p:nvPr/>
        </p:nvSpPr>
        <p:spPr>
          <a:xfrm>
            <a:off x="791988" y="2105561"/>
            <a:ext cx="9959585" cy="1323439"/>
          </a:xfrm>
          <a:prstGeom prst="rect">
            <a:avLst/>
          </a:prstGeom>
        </p:spPr>
        <p:txBody>
          <a:bodyPr wrap="square">
            <a:spAutoFit/>
          </a:bodyPr>
          <a:lstStyle/>
          <a:p>
            <a:pPr marL="342900" indent="-342900">
              <a:buFontTx/>
              <a:buChar char="-"/>
            </a:pPr>
            <a:endParaRPr lang="nl-NL" sz="2000" dirty="0"/>
          </a:p>
          <a:p>
            <a:endParaRPr lang="nl-NL" sz="2000" dirty="0"/>
          </a:p>
          <a:p>
            <a:endParaRPr lang="nl-NL" sz="2000" dirty="0"/>
          </a:p>
          <a:p>
            <a:endParaRPr lang="nl-NL" sz="2000" dirty="0"/>
          </a:p>
        </p:txBody>
      </p:sp>
      <p:pic>
        <p:nvPicPr>
          <p:cNvPr id="6" name="Afbeelding 5">
            <a:extLst>
              <a:ext uri="{FF2B5EF4-FFF2-40B4-BE49-F238E27FC236}">
                <a16:creationId xmlns:a16="http://schemas.microsoft.com/office/drawing/2014/main" id="{9A147D7F-4238-39D1-964C-0CFDBB2F61CD}"/>
              </a:ext>
            </a:extLst>
          </p:cNvPr>
          <p:cNvPicPr>
            <a:picLocks noChangeAspect="1"/>
          </p:cNvPicPr>
          <p:nvPr/>
        </p:nvPicPr>
        <p:blipFill>
          <a:blip r:embed="rId3"/>
          <a:stretch>
            <a:fillRect/>
          </a:stretch>
        </p:blipFill>
        <p:spPr>
          <a:xfrm>
            <a:off x="9219145" y="0"/>
            <a:ext cx="2498092" cy="1565585"/>
          </a:xfrm>
          <a:prstGeom prst="rect">
            <a:avLst/>
          </a:prstGeom>
        </p:spPr>
      </p:pic>
      <p:pic>
        <p:nvPicPr>
          <p:cNvPr id="5" name="Afbeelding 4">
            <a:extLst>
              <a:ext uri="{FF2B5EF4-FFF2-40B4-BE49-F238E27FC236}">
                <a16:creationId xmlns:a16="http://schemas.microsoft.com/office/drawing/2014/main" id="{52AA425A-791B-C4F0-EA98-A6A3E9EE48AB}"/>
              </a:ext>
            </a:extLst>
          </p:cNvPr>
          <p:cNvPicPr>
            <a:picLocks noChangeAspect="1"/>
          </p:cNvPicPr>
          <p:nvPr/>
        </p:nvPicPr>
        <p:blipFill>
          <a:blip r:embed="rId4"/>
          <a:stretch>
            <a:fillRect/>
          </a:stretch>
        </p:blipFill>
        <p:spPr>
          <a:xfrm>
            <a:off x="659641" y="3520181"/>
            <a:ext cx="9567824" cy="2335244"/>
          </a:xfrm>
          <a:prstGeom prst="rect">
            <a:avLst/>
          </a:prstGeom>
        </p:spPr>
      </p:pic>
    </p:spTree>
    <p:extLst>
      <p:ext uri="{BB962C8B-B14F-4D97-AF65-F5344CB8AC3E}">
        <p14:creationId xmlns:p14="http://schemas.microsoft.com/office/powerpoint/2010/main" val="204667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30EB54A-285B-400E-AD1D-06A4D18041BF}"/>
              </a:ext>
            </a:extLst>
          </p:cNvPr>
          <p:cNvSpPr/>
          <p:nvPr/>
        </p:nvSpPr>
        <p:spPr>
          <a:xfrm>
            <a:off x="791988" y="2105561"/>
            <a:ext cx="9959585" cy="1323439"/>
          </a:xfrm>
          <a:prstGeom prst="rect">
            <a:avLst/>
          </a:prstGeom>
        </p:spPr>
        <p:txBody>
          <a:bodyPr wrap="square">
            <a:spAutoFit/>
          </a:bodyPr>
          <a:lstStyle/>
          <a:p>
            <a:pPr marL="342900" indent="-342900">
              <a:buFontTx/>
              <a:buChar char="-"/>
            </a:pPr>
            <a:endParaRPr lang="nl-NL" sz="2000" dirty="0"/>
          </a:p>
          <a:p>
            <a:endParaRPr lang="nl-NL" sz="2000" dirty="0"/>
          </a:p>
          <a:p>
            <a:endParaRPr lang="nl-NL" sz="2000" dirty="0"/>
          </a:p>
          <a:p>
            <a:endParaRPr lang="nl-NL" sz="2000" dirty="0"/>
          </a:p>
        </p:txBody>
      </p:sp>
      <p:pic>
        <p:nvPicPr>
          <p:cNvPr id="6" name="Afbeelding 5">
            <a:extLst>
              <a:ext uri="{FF2B5EF4-FFF2-40B4-BE49-F238E27FC236}">
                <a16:creationId xmlns:a16="http://schemas.microsoft.com/office/drawing/2014/main" id="{9A147D7F-4238-39D1-964C-0CFDBB2F61CD}"/>
              </a:ext>
            </a:extLst>
          </p:cNvPr>
          <p:cNvPicPr>
            <a:picLocks noChangeAspect="1"/>
          </p:cNvPicPr>
          <p:nvPr/>
        </p:nvPicPr>
        <p:blipFill>
          <a:blip r:embed="rId2"/>
          <a:stretch>
            <a:fillRect/>
          </a:stretch>
        </p:blipFill>
        <p:spPr>
          <a:xfrm>
            <a:off x="9219145" y="0"/>
            <a:ext cx="2498092" cy="1565585"/>
          </a:xfrm>
          <a:prstGeom prst="rect">
            <a:avLst/>
          </a:prstGeom>
        </p:spPr>
      </p:pic>
      <p:pic>
        <p:nvPicPr>
          <p:cNvPr id="3" name="Afbeelding 2">
            <a:extLst>
              <a:ext uri="{FF2B5EF4-FFF2-40B4-BE49-F238E27FC236}">
                <a16:creationId xmlns:a16="http://schemas.microsoft.com/office/drawing/2014/main" id="{E23719FC-441C-A2C0-B30D-9A955A1214FC}"/>
              </a:ext>
            </a:extLst>
          </p:cNvPr>
          <p:cNvPicPr>
            <a:picLocks noChangeAspect="1"/>
          </p:cNvPicPr>
          <p:nvPr/>
        </p:nvPicPr>
        <p:blipFill>
          <a:blip r:embed="rId3"/>
          <a:stretch>
            <a:fillRect/>
          </a:stretch>
        </p:blipFill>
        <p:spPr>
          <a:xfrm>
            <a:off x="5619750" y="2952750"/>
            <a:ext cx="952500" cy="952500"/>
          </a:xfrm>
          <a:prstGeom prst="rect">
            <a:avLst/>
          </a:prstGeom>
        </p:spPr>
      </p:pic>
      <p:pic>
        <p:nvPicPr>
          <p:cNvPr id="9" name="Afbeelding 8">
            <a:extLst>
              <a:ext uri="{FF2B5EF4-FFF2-40B4-BE49-F238E27FC236}">
                <a16:creationId xmlns:a16="http://schemas.microsoft.com/office/drawing/2014/main" id="{3485871B-AC53-20EA-BFCE-3880C3679DA3}"/>
              </a:ext>
            </a:extLst>
          </p:cNvPr>
          <p:cNvPicPr>
            <a:picLocks noChangeAspect="1"/>
          </p:cNvPicPr>
          <p:nvPr/>
        </p:nvPicPr>
        <p:blipFill>
          <a:blip r:embed="rId4"/>
          <a:stretch>
            <a:fillRect/>
          </a:stretch>
        </p:blipFill>
        <p:spPr>
          <a:xfrm>
            <a:off x="1440426" y="594114"/>
            <a:ext cx="5099535" cy="5169012"/>
          </a:xfrm>
          <a:prstGeom prst="rect">
            <a:avLst/>
          </a:prstGeom>
        </p:spPr>
      </p:pic>
      <p:sp>
        <p:nvSpPr>
          <p:cNvPr id="10" name="Tekstvak 9">
            <a:extLst>
              <a:ext uri="{FF2B5EF4-FFF2-40B4-BE49-F238E27FC236}">
                <a16:creationId xmlns:a16="http://schemas.microsoft.com/office/drawing/2014/main" id="{6B5C56D2-8850-D543-3C9E-A3C42CAB5955}"/>
              </a:ext>
            </a:extLst>
          </p:cNvPr>
          <p:cNvSpPr txBox="1"/>
          <p:nvPr/>
        </p:nvSpPr>
        <p:spPr>
          <a:xfrm>
            <a:off x="7387389" y="4562797"/>
            <a:ext cx="3836553" cy="1200329"/>
          </a:xfrm>
          <a:prstGeom prst="rect">
            <a:avLst/>
          </a:prstGeom>
          <a:noFill/>
        </p:spPr>
        <p:txBody>
          <a:bodyPr wrap="square" rtlCol="0">
            <a:spAutoFit/>
          </a:bodyPr>
          <a:lstStyle/>
          <a:p>
            <a:r>
              <a:rPr lang="nl-NL" dirty="0">
                <a:solidFill>
                  <a:srgbClr val="FF0000"/>
                </a:solidFill>
              </a:rPr>
              <a:t>Let op deze recepten zijn allemaal nog op basis van veen. </a:t>
            </a:r>
          </a:p>
          <a:p>
            <a:r>
              <a:rPr lang="nl-NL" dirty="0">
                <a:solidFill>
                  <a:srgbClr val="FF0000"/>
                </a:solidFill>
              </a:rPr>
              <a:t>Tegenwoordig worden er veel veen vervangers gebruikt</a:t>
            </a:r>
          </a:p>
        </p:txBody>
      </p:sp>
    </p:spTree>
    <p:extLst>
      <p:ext uri="{BB962C8B-B14F-4D97-AF65-F5344CB8AC3E}">
        <p14:creationId xmlns:p14="http://schemas.microsoft.com/office/powerpoint/2010/main" val="160226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30EB54A-285B-400E-AD1D-06A4D18041BF}"/>
              </a:ext>
            </a:extLst>
          </p:cNvPr>
          <p:cNvSpPr/>
          <p:nvPr/>
        </p:nvSpPr>
        <p:spPr>
          <a:xfrm>
            <a:off x="791988" y="2105561"/>
            <a:ext cx="9959585" cy="1323439"/>
          </a:xfrm>
          <a:prstGeom prst="rect">
            <a:avLst/>
          </a:prstGeom>
        </p:spPr>
        <p:txBody>
          <a:bodyPr wrap="square">
            <a:spAutoFit/>
          </a:bodyPr>
          <a:lstStyle/>
          <a:p>
            <a:pPr marL="342900" indent="-342900">
              <a:buFontTx/>
              <a:buChar char="-"/>
            </a:pPr>
            <a:endParaRPr lang="nl-NL" sz="2000" dirty="0"/>
          </a:p>
          <a:p>
            <a:endParaRPr lang="nl-NL" sz="2000" dirty="0"/>
          </a:p>
          <a:p>
            <a:endParaRPr lang="nl-NL" sz="2000" dirty="0"/>
          </a:p>
          <a:p>
            <a:endParaRPr lang="nl-NL" sz="2000" dirty="0"/>
          </a:p>
        </p:txBody>
      </p:sp>
      <p:pic>
        <p:nvPicPr>
          <p:cNvPr id="6" name="Afbeelding 5">
            <a:extLst>
              <a:ext uri="{FF2B5EF4-FFF2-40B4-BE49-F238E27FC236}">
                <a16:creationId xmlns:a16="http://schemas.microsoft.com/office/drawing/2014/main" id="{9A147D7F-4238-39D1-964C-0CFDBB2F61CD}"/>
              </a:ext>
            </a:extLst>
          </p:cNvPr>
          <p:cNvPicPr>
            <a:picLocks noChangeAspect="1"/>
          </p:cNvPicPr>
          <p:nvPr/>
        </p:nvPicPr>
        <p:blipFill>
          <a:blip r:embed="rId2"/>
          <a:stretch>
            <a:fillRect/>
          </a:stretch>
        </p:blipFill>
        <p:spPr>
          <a:xfrm>
            <a:off x="9219145" y="0"/>
            <a:ext cx="2498092" cy="1565585"/>
          </a:xfrm>
          <a:prstGeom prst="rect">
            <a:avLst/>
          </a:prstGeom>
        </p:spPr>
      </p:pic>
      <p:pic>
        <p:nvPicPr>
          <p:cNvPr id="3" name="Afbeelding 2">
            <a:extLst>
              <a:ext uri="{FF2B5EF4-FFF2-40B4-BE49-F238E27FC236}">
                <a16:creationId xmlns:a16="http://schemas.microsoft.com/office/drawing/2014/main" id="{27880A3B-B4AF-8064-1D53-55CC760FB7C7}"/>
              </a:ext>
            </a:extLst>
          </p:cNvPr>
          <p:cNvPicPr>
            <a:picLocks noChangeAspect="1"/>
          </p:cNvPicPr>
          <p:nvPr/>
        </p:nvPicPr>
        <p:blipFill>
          <a:blip r:embed="rId3"/>
          <a:stretch>
            <a:fillRect/>
          </a:stretch>
        </p:blipFill>
        <p:spPr>
          <a:xfrm>
            <a:off x="5619750" y="2952750"/>
            <a:ext cx="952500" cy="952500"/>
          </a:xfrm>
          <a:prstGeom prst="rect">
            <a:avLst/>
          </a:prstGeom>
        </p:spPr>
      </p:pic>
      <p:pic>
        <p:nvPicPr>
          <p:cNvPr id="5" name="Afbeelding 4">
            <a:extLst>
              <a:ext uri="{FF2B5EF4-FFF2-40B4-BE49-F238E27FC236}">
                <a16:creationId xmlns:a16="http://schemas.microsoft.com/office/drawing/2014/main" id="{052C3361-72F8-3BDB-3373-F7952D76CAD6}"/>
              </a:ext>
            </a:extLst>
          </p:cNvPr>
          <p:cNvPicPr>
            <a:picLocks noChangeAspect="1"/>
          </p:cNvPicPr>
          <p:nvPr/>
        </p:nvPicPr>
        <p:blipFill>
          <a:blip r:embed="rId4"/>
          <a:stretch>
            <a:fillRect/>
          </a:stretch>
        </p:blipFill>
        <p:spPr>
          <a:xfrm>
            <a:off x="1024109" y="719813"/>
            <a:ext cx="7301519" cy="4898933"/>
          </a:xfrm>
          <a:prstGeom prst="rect">
            <a:avLst/>
          </a:prstGeom>
        </p:spPr>
      </p:pic>
      <p:pic>
        <p:nvPicPr>
          <p:cNvPr id="17" name="Afbeelding 16">
            <a:extLst>
              <a:ext uri="{FF2B5EF4-FFF2-40B4-BE49-F238E27FC236}">
                <a16:creationId xmlns:a16="http://schemas.microsoft.com/office/drawing/2014/main" id="{DD3C19FD-9ED1-8E72-1F3E-6138B2BB05C4}"/>
              </a:ext>
            </a:extLst>
          </p:cNvPr>
          <p:cNvPicPr>
            <a:picLocks noChangeAspect="1"/>
          </p:cNvPicPr>
          <p:nvPr/>
        </p:nvPicPr>
        <p:blipFill>
          <a:blip r:embed="rId5"/>
          <a:stretch>
            <a:fillRect/>
          </a:stretch>
        </p:blipFill>
        <p:spPr>
          <a:xfrm>
            <a:off x="8844526" y="3905250"/>
            <a:ext cx="2034716" cy="2103302"/>
          </a:xfrm>
          <a:prstGeom prst="rect">
            <a:avLst/>
          </a:prstGeom>
        </p:spPr>
      </p:pic>
    </p:spTree>
    <p:extLst>
      <p:ext uri="{BB962C8B-B14F-4D97-AF65-F5344CB8AC3E}">
        <p14:creationId xmlns:p14="http://schemas.microsoft.com/office/powerpoint/2010/main" val="963883651"/>
      </p:ext>
    </p:extLst>
  </p:cSld>
  <p:clrMapOvr>
    <a:masterClrMapping/>
  </p:clrMapOvr>
</p:sld>
</file>

<file path=ppt/theme/theme1.xml><?xml version="1.0" encoding="utf-8"?>
<a:theme xmlns:a="http://schemas.openxmlformats.org/drawingml/2006/main" name="1_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4" ma:contentTypeDescription="Een nieuw document maken." ma:contentTypeScope="" ma:versionID="df26e2361f59d12fcab5caeb108a0da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2ec27913bf823355671e7e45cf2fbb5d"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5FE22F-062F-4228-9E2D-D7BFACEAD89F}">
  <ds:schemaRef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915d7cad-3e71-4cea-95bb-ac32222adf06"/>
    <ds:schemaRef ds:uri="http://purl.org/dc/dcmitype/"/>
    <ds:schemaRef ds:uri="82ac19c3-1cff-4f70-a585-2de21a3866ce"/>
    <ds:schemaRef ds:uri="http://purl.org/dc/terms/"/>
  </ds:schemaRefs>
</ds:datastoreItem>
</file>

<file path=customXml/itemProps2.xml><?xml version="1.0" encoding="utf-8"?>
<ds:datastoreItem xmlns:ds="http://schemas.openxmlformats.org/officeDocument/2006/customXml" ds:itemID="{1EEDDADC-5D54-436C-BED3-516E9CDAEED9}"/>
</file>

<file path=customXml/itemProps3.xml><?xml version="1.0" encoding="utf-8"?>
<ds:datastoreItem xmlns:ds="http://schemas.openxmlformats.org/officeDocument/2006/customXml" ds:itemID="{AA041B0F-429E-4AA2-9A6E-21B76EAD42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1891</TotalTime>
  <Words>706</Words>
  <Application>Microsoft Office PowerPoint</Application>
  <PresentationFormat>Breedbeeld</PresentationFormat>
  <Paragraphs>135</Paragraphs>
  <Slides>18</Slides>
  <Notes>6</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18</vt:i4>
      </vt:variant>
    </vt:vector>
  </HeadingPairs>
  <TitlesOfParts>
    <vt:vector size="21" baseType="lpstr">
      <vt:lpstr>Arial</vt:lpstr>
      <vt:lpstr>Calibri</vt:lpstr>
      <vt:lpstr>1_Achtergroen PP van zone</vt:lpstr>
      <vt:lpstr>Les 4 Substraat in de praktijk  en herhaling</vt:lpstr>
      <vt:lpstr>Substraten en substraatgrondstoffen</vt:lpstr>
      <vt:lpstr>Bemesting en Substraat  Substraat in de praktijk, zie module uit ontwikkelcentrum   KLIK OP DEZE LINK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Opdracht 4  De vragen in de module  Daarna nog een herhaling    </vt:lpstr>
      <vt:lpstr>Substraten en substraatgrondstoffen</vt:lpstr>
      <vt:lpstr>Substraten en substraatgrondstoffen</vt:lpstr>
      <vt:lpstr>Substraten en substraatgrondstoffen</vt:lpstr>
      <vt:lpstr>Bemesting en Substraat </vt:lpstr>
      <vt:lpstr>Bemesting en Substraat </vt:lpstr>
      <vt:lpstr>Bemesting en Substraat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Robert Soesman</dc:creator>
  <cp:lastModifiedBy>Ben Nienhuis</cp:lastModifiedBy>
  <cp:revision>128</cp:revision>
  <cp:lastPrinted>2021-10-25T09:39:32Z</cp:lastPrinted>
  <dcterms:created xsi:type="dcterms:W3CDTF">2019-11-11T11:58:32Z</dcterms:created>
  <dcterms:modified xsi:type="dcterms:W3CDTF">2023-06-20T13:39:37Z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